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0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13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14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17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323" r:id="rId3"/>
    <p:sldId id="266" r:id="rId4"/>
    <p:sldId id="324" r:id="rId5"/>
    <p:sldId id="319" r:id="rId6"/>
    <p:sldId id="257" r:id="rId7"/>
    <p:sldId id="289" r:id="rId8"/>
    <p:sldId id="325" r:id="rId9"/>
    <p:sldId id="267" r:id="rId10"/>
    <p:sldId id="294" r:id="rId11"/>
    <p:sldId id="296" r:id="rId12"/>
    <p:sldId id="321" r:id="rId13"/>
    <p:sldId id="291" r:id="rId14"/>
    <p:sldId id="292" r:id="rId15"/>
    <p:sldId id="293" r:id="rId16"/>
    <p:sldId id="322" r:id="rId17"/>
    <p:sldId id="318" r:id="rId18"/>
    <p:sldId id="260" r:id="rId19"/>
    <p:sldId id="320" r:id="rId20"/>
    <p:sldId id="326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Rockwell" panose="02060603020205020403" pitchFamily="18" charset="0"/>
      <p:regular r:id="rId27"/>
      <p:bold r:id="rId28"/>
      <p:italic r:id="rId29"/>
      <p:boldItalic r:id="rId30"/>
    </p:embeddedFont>
    <p:embeddedFont>
      <p:font typeface="等线" panose="02010600030101010101" pitchFamily="2" charset="-122"/>
      <p:regular r:id="rId31"/>
      <p:bold r:id="rId32"/>
    </p:embeddedFont>
    <p:embeddedFont>
      <p:font typeface="等线 Light" panose="02010600030101010101" pitchFamily="2" charset="-122"/>
      <p:regular r:id="rId33"/>
    </p:embeddedFont>
    <p:embeddedFont>
      <p:font typeface="楷体" panose="02010609060101010101" pitchFamily="49" charset="-122"/>
      <p:regular r:id="rId34"/>
    </p:embeddedFont>
    <p:embeddedFont>
      <p:font typeface="微软雅黑" panose="020B0503020204020204" pitchFamily="34" charset="-122"/>
      <p:regular r:id="rId35"/>
      <p:bold r:id="rId3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8" userDrawn="1">
          <p15:clr>
            <a:srgbClr val="A4A3A4"/>
          </p15:clr>
        </p15:guide>
        <p15:guide id="2" pos="38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F0587D"/>
    <a:srgbClr val="63BDE2"/>
    <a:srgbClr val="21ADB0"/>
    <a:srgbClr val="3368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33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404" y="52"/>
      </p:cViewPr>
      <p:guideLst>
        <p:guide orient="horz" pos="2298"/>
        <p:guide pos="38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zh-CN" altLang="en-US" dirty="0"/>
              <a:t>就业调研表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毕业人数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2011年</c:v>
                </c:pt>
                <c:pt idx="1">
                  <c:v>2012年</c:v>
                </c:pt>
                <c:pt idx="2">
                  <c:v>2013年</c:v>
                </c:pt>
                <c:pt idx="3">
                  <c:v>2014年</c:v>
                </c:pt>
                <c:pt idx="4">
                  <c:v>2015年</c:v>
                </c:pt>
                <c:pt idx="5">
                  <c:v>2016年</c:v>
                </c:pt>
                <c:pt idx="6">
                  <c:v>2017年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660</c:v>
                </c:pt>
                <c:pt idx="1">
                  <c:v>680</c:v>
                </c:pt>
                <c:pt idx="2">
                  <c:v>699</c:v>
                </c:pt>
                <c:pt idx="3">
                  <c:v>727</c:v>
                </c:pt>
                <c:pt idx="4">
                  <c:v>749</c:v>
                </c:pt>
                <c:pt idx="5">
                  <c:v>756</c:v>
                </c:pt>
                <c:pt idx="6">
                  <c:v>795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34-4219-BAF6-6673976711D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就业人数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2011年</c:v>
                </c:pt>
                <c:pt idx="1">
                  <c:v>2012年</c:v>
                </c:pt>
                <c:pt idx="2">
                  <c:v>2013年</c:v>
                </c:pt>
                <c:pt idx="3">
                  <c:v>2014年</c:v>
                </c:pt>
                <c:pt idx="4">
                  <c:v>2015年</c:v>
                </c:pt>
                <c:pt idx="5">
                  <c:v>2016年</c:v>
                </c:pt>
                <c:pt idx="6">
                  <c:v>2017年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627</c:v>
                </c:pt>
                <c:pt idx="1">
                  <c:v>630.4</c:v>
                </c:pt>
                <c:pt idx="2">
                  <c:v>641.6</c:v>
                </c:pt>
                <c:pt idx="3">
                  <c:v>665.2</c:v>
                </c:pt>
                <c:pt idx="4">
                  <c:v>686.8</c:v>
                </c:pt>
                <c:pt idx="5">
                  <c:v>690.3</c:v>
                </c:pt>
                <c:pt idx="6">
                  <c:v>728.2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05-446B-A6AD-84B5CD96579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449820560"/>
        <c:axId val="449820888"/>
      </c:barChart>
      <c:catAx>
        <c:axId val="449820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9820888"/>
        <c:crosses val="autoZero"/>
        <c:auto val="1"/>
        <c:lblAlgn val="ctr"/>
        <c:lblOffset val="100"/>
        <c:noMultiLvlLbl val="0"/>
      </c:catAx>
      <c:valAx>
        <c:axId val="449820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82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1E13A4-F89E-439A-A44E-2C261BFBE623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243306-EF44-4954-B4D6-C8686F3A23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545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0100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585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r>
              <a:rPr lang="zh-CN" altLang="en-US"/>
              <a:t>模板来自于 </a:t>
            </a:r>
            <a:r>
              <a:rPr lang="en-US" altLang="zh-CN"/>
              <a:t>http://docer.wps.cn</a:t>
            </a:r>
            <a:endParaRPr lang="zh-CN" altLang="en-US"/>
          </a:p>
        </p:txBody>
      </p:sp>
      <p:sp>
        <p:nvSpPr>
          <p:cNvPr id="102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9373E8A-4F23-412D-B31F-917B0B05B9B8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348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43306-EF44-4954-B4D6-C8686F3A231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1" y="4589471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6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3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1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3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8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8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33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3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67" indent="0">
              <a:buNone/>
              <a:defRPr sz="2800"/>
            </a:lvl2pPr>
            <a:lvl3pPr marL="914332" indent="0">
              <a:buNone/>
              <a:defRPr sz="2400"/>
            </a:lvl3pPr>
            <a:lvl4pPr marL="1371498" indent="0">
              <a:buNone/>
              <a:defRPr sz="2000"/>
            </a:lvl4pPr>
            <a:lvl5pPr marL="1828664" indent="0">
              <a:buNone/>
              <a:defRPr sz="2000"/>
            </a:lvl5pPr>
            <a:lvl6pPr marL="2285830" indent="0">
              <a:buNone/>
              <a:defRPr sz="2000"/>
            </a:lvl6pPr>
            <a:lvl7pPr marL="2742994" indent="0">
              <a:buNone/>
              <a:defRPr sz="2000"/>
            </a:lvl7pPr>
            <a:lvl8pPr marL="3200160" indent="0">
              <a:buNone/>
              <a:defRPr sz="2000"/>
            </a:lvl8pPr>
            <a:lvl9pPr marL="3657327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1907B-0ACC-4AA8-A33B-512C1AD57680}" type="datetimeFigureOut">
              <a:rPr lang="zh-CN" altLang="en-US" smtClean="0"/>
              <a:t>2018/7/16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00077-4971-4830-93D9-C215610B1B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14:vortex dir="u"/>
      </p:transition>
    </mc:Choice>
    <mc:Fallback xmlns="">
      <p:transition spd="slow" advClick="0" advTm="6000">
        <p:fade/>
      </p:transition>
    </mc:Fallback>
  </mc:AlternateContent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chart" Target="../charts/char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6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228619" y="4272581"/>
            <a:ext cx="97169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Hans" altLang="en-US" sz="4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职页求职招聘</a:t>
            </a:r>
            <a:r>
              <a:rPr lang="zh-CN" altLang="en-US" sz="4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小程序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495444" y="5273924"/>
            <a:ext cx="2646878" cy="1135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24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学校：长安大学</a:t>
            </a:r>
            <a:endParaRPr lang="en-US" altLang="zh-CN" sz="24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Hans" altLang="en-US" sz="24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队名：</a:t>
            </a:r>
            <a:r>
              <a:rPr lang="zh-CN" altLang="en-US" sz="24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一定要出线</a:t>
            </a:r>
          </a:p>
        </p:txBody>
      </p:sp>
      <p:pic>
        <p:nvPicPr>
          <p:cNvPr id="4" name="图片 3" descr="学位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0063" y="169547"/>
            <a:ext cx="6134100" cy="4264660"/>
          </a:xfrm>
          <a:prstGeom prst="rect">
            <a:avLst/>
          </a:prstGeom>
        </p:spPr>
      </p:pic>
      <p:pic>
        <p:nvPicPr>
          <p:cNvPr id="2" name="To Be A Better Man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66750" y="5950276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6" presetClass="entr" presetSubtype="0" fill="hold" grpId="2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300"/>
                            </p:stCondLst>
                            <p:childTnLst>
                              <p:par>
                                <p:cTn id="22" presetID="41" presetClass="entr" presetSubtype="0" fill="hold" grpId="2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0" mute="1" numSld="999" showWhenStopped="0">
                <p:cTn id="2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1"/>
      <p:bldP spid="8" grpId="2"/>
      <p:bldP spid="8" grpId="3"/>
      <p:bldP spid="8" grpId="4"/>
      <p:bldP spid="8" grpId="5"/>
      <p:bldP spid="8" grpId="6"/>
      <p:bldP spid="8" grpId="7"/>
      <p:bldP spid="8" grpId="8"/>
      <p:bldP spid="8" grpId="9"/>
      <p:bldP spid="8" grpId="10"/>
      <p:bldP spid="8" grpId="11"/>
      <p:bldP spid="8" grpId="12"/>
      <p:bldP spid="8" grpId="13"/>
      <p:bldP spid="8" grpId="14"/>
      <p:bldP spid="8" grpId="15"/>
      <p:bldP spid="8" grpId="16"/>
      <p:bldP spid="8" grpId="17"/>
      <p:bldP spid="8" grpId="18"/>
      <p:bldP spid="8" grpId="19"/>
      <p:bldP spid="8" grpId="20"/>
      <p:bldP spid="8" grpId="21"/>
      <p:bldP spid="9" grpId="1"/>
      <p:bldP spid="9" grpId="2"/>
      <p:bldP spid="9" grpId="3"/>
      <p:bldP spid="9" grpId="4"/>
      <p:bldP spid="9" grpId="5"/>
      <p:bldP spid="9" grpId="6"/>
      <p:bldP spid="9" grpId="7"/>
      <p:bldP spid="9" grpId="8"/>
      <p:bldP spid="9" grpId="9"/>
      <p:bldP spid="9" grpId="10"/>
      <p:bldP spid="9" grpId="11"/>
      <p:bldP spid="9" grpId="12"/>
      <p:bldP spid="9" grpId="13"/>
      <p:bldP spid="9" grpId="14"/>
      <p:bldP spid="9" grpId="15"/>
      <p:bldP spid="9" grpId="16"/>
      <p:bldP spid="9" grpId="17"/>
      <p:bldP spid="9" grpId="18"/>
      <p:bldP spid="9" grpId="19"/>
      <p:bldP spid="9" grpId="20"/>
      <p:bldP spid="9" grpId="2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Number_1"/>
          <p:cNvSpPr/>
          <p:nvPr>
            <p:custDataLst>
              <p:tags r:id="rId1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01</a:t>
            </a:r>
            <a:endParaRPr 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技术选型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4067182" y="1730382"/>
            <a:ext cx="4324985" cy="4324985"/>
            <a:chOff x="4860" y="2440"/>
            <a:chExt cx="4680" cy="4680"/>
          </a:xfrm>
        </p:grpSpPr>
        <p:sp>
          <p:nvSpPr>
            <p:cNvPr id="107522" name="Freeform 37"/>
            <p:cNvSpPr/>
            <p:nvPr/>
          </p:nvSpPr>
          <p:spPr>
            <a:xfrm>
              <a:off x="7200" y="2440"/>
              <a:ext cx="2340" cy="2710"/>
            </a:xfrm>
            <a:custGeom>
              <a:avLst/>
              <a:gdLst/>
              <a:ahLst/>
              <a:cxnLst>
                <a:cxn ang="0">
                  <a:pos x="0" y="469660"/>
                </a:cxn>
                <a:cxn ang="0">
                  <a:pos x="0" y="562169"/>
                </a:cxn>
                <a:cxn ang="0">
                  <a:pos x="931354" y="1487258"/>
                </a:cxn>
                <a:cxn ang="0">
                  <a:pos x="1023778" y="1487258"/>
                </a:cxn>
                <a:cxn ang="0">
                  <a:pos x="1251284" y="1722088"/>
                </a:cxn>
                <a:cxn ang="0">
                  <a:pos x="1485900" y="1487258"/>
                </a:cxn>
                <a:cxn ang="0">
                  <a:pos x="0" y="0"/>
                </a:cxn>
                <a:cxn ang="0">
                  <a:pos x="234616" y="234830"/>
                </a:cxn>
                <a:cxn ang="0">
                  <a:pos x="0" y="469660"/>
                </a:cxn>
              </a:cxnLst>
              <a:rect l="0" t="0" r="0" b="0"/>
              <a:pathLst>
                <a:path w="209" h="242">
                  <a:moveTo>
                    <a:pt x="0" y="66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72" y="79"/>
                    <a:pt x="131" y="137"/>
                    <a:pt x="131" y="209"/>
                  </a:cubicBezTo>
                  <a:cubicBezTo>
                    <a:pt x="144" y="209"/>
                    <a:pt x="144" y="209"/>
                    <a:pt x="144" y="209"/>
                  </a:cubicBezTo>
                  <a:cubicBezTo>
                    <a:pt x="176" y="242"/>
                    <a:pt x="176" y="242"/>
                    <a:pt x="176" y="242"/>
                  </a:cubicBezTo>
                  <a:cubicBezTo>
                    <a:pt x="209" y="209"/>
                    <a:pt x="209" y="209"/>
                    <a:pt x="209" y="209"/>
                  </a:cubicBezTo>
                  <a:cubicBezTo>
                    <a:pt x="209" y="94"/>
                    <a:pt x="116" y="0"/>
                    <a:pt x="0" y="0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0" y="66"/>
                    <a:pt x="0" y="66"/>
                    <a:pt x="0" y="66"/>
                  </a:cubicBezTo>
                </a:path>
              </a:pathLst>
            </a:custGeom>
            <a:solidFill>
              <a:srgbClr val="F4C60E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523" name="Freeform 38"/>
            <p:cNvSpPr/>
            <p:nvPr/>
          </p:nvSpPr>
          <p:spPr>
            <a:xfrm>
              <a:off x="4860" y="4423"/>
              <a:ext cx="2340" cy="2697"/>
            </a:xfrm>
            <a:custGeom>
              <a:avLst/>
              <a:gdLst/>
              <a:ahLst/>
              <a:cxnLst>
                <a:cxn ang="0">
                  <a:pos x="1485900" y="1251075"/>
                </a:cxn>
                <a:cxn ang="0">
                  <a:pos x="1485900" y="1158666"/>
                </a:cxn>
                <a:cxn ang="0">
                  <a:pos x="561656" y="227468"/>
                </a:cxn>
                <a:cxn ang="0">
                  <a:pos x="462122" y="227468"/>
                </a:cxn>
                <a:cxn ang="0">
                  <a:pos x="234616" y="0"/>
                </a:cxn>
                <a:cxn ang="0">
                  <a:pos x="0" y="227468"/>
                </a:cxn>
                <a:cxn ang="0">
                  <a:pos x="1485900" y="1713120"/>
                </a:cxn>
                <a:cxn ang="0">
                  <a:pos x="1251284" y="1485652"/>
                </a:cxn>
                <a:cxn ang="0">
                  <a:pos x="1485900" y="1251075"/>
                </a:cxn>
              </a:cxnLst>
              <a:rect l="0" t="0" r="0" b="0"/>
              <a:pathLst>
                <a:path w="209" h="241">
                  <a:moveTo>
                    <a:pt x="209" y="176"/>
                  </a:moveTo>
                  <a:cubicBezTo>
                    <a:pt x="209" y="163"/>
                    <a:pt x="209" y="163"/>
                    <a:pt x="209" y="163"/>
                  </a:cubicBezTo>
                  <a:cubicBezTo>
                    <a:pt x="137" y="163"/>
                    <a:pt x="79" y="104"/>
                    <a:pt x="79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8"/>
                    <a:pt x="94" y="241"/>
                    <a:pt x="209" y="241"/>
                  </a:cubicBezTo>
                  <a:cubicBezTo>
                    <a:pt x="176" y="209"/>
                    <a:pt x="176" y="209"/>
                    <a:pt x="176" y="209"/>
                  </a:cubicBezTo>
                  <a:cubicBezTo>
                    <a:pt x="209" y="176"/>
                    <a:pt x="209" y="176"/>
                    <a:pt x="209" y="176"/>
                  </a:cubicBezTo>
                </a:path>
              </a:pathLst>
            </a:custGeom>
            <a:solidFill>
              <a:srgbClr val="DF7307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524" name="Freeform 39"/>
            <p:cNvSpPr/>
            <p:nvPr/>
          </p:nvSpPr>
          <p:spPr>
            <a:xfrm>
              <a:off x="4860" y="2440"/>
              <a:ext cx="2708" cy="2340"/>
            </a:xfrm>
            <a:custGeom>
              <a:avLst/>
              <a:gdLst/>
              <a:ahLst/>
              <a:cxnLst>
                <a:cxn ang="0">
                  <a:pos x="461741" y="1485900"/>
                </a:cxn>
                <a:cxn ang="0">
                  <a:pos x="561193" y="1485900"/>
                </a:cxn>
                <a:cxn ang="0">
                  <a:pos x="1484676" y="561656"/>
                </a:cxn>
                <a:cxn ang="0">
                  <a:pos x="1484676" y="469232"/>
                </a:cxn>
                <a:cxn ang="0">
                  <a:pos x="1719099" y="234616"/>
                </a:cxn>
                <a:cxn ang="0">
                  <a:pos x="1484676" y="0"/>
                </a:cxn>
                <a:cxn ang="0">
                  <a:pos x="0" y="1485900"/>
                </a:cxn>
                <a:cxn ang="0">
                  <a:pos x="234423" y="1258394"/>
                </a:cxn>
                <a:cxn ang="0">
                  <a:pos x="461741" y="1485900"/>
                </a:cxn>
              </a:cxnLst>
              <a:rect l="0" t="0" r="0" b="0"/>
              <a:pathLst>
                <a:path w="242" h="209">
                  <a:moveTo>
                    <a:pt x="65" y="209"/>
                  </a:moveTo>
                  <a:cubicBezTo>
                    <a:pt x="79" y="209"/>
                    <a:pt x="79" y="209"/>
                    <a:pt x="79" y="209"/>
                  </a:cubicBezTo>
                  <a:cubicBezTo>
                    <a:pt x="79" y="137"/>
                    <a:pt x="137" y="79"/>
                    <a:pt x="209" y="79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94" y="0"/>
                    <a:pt x="0" y="94"/>
                    <a:pt x="0" y="209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65" y="209"/>
                    <a:pt x="65" y="209"/>
                    <a:pt x="65" y="209"/>
                  </a:cubicBezTo>
                </a:path>
              </a:pathLst>
            </a:custGeom>
            <a:solidFill>
              <a:srgbClr val="1FD89C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525" name="Freeform 40"/>
            <p:cNvSpPr/>
            <p:nvPr/>
          </p:nvSpPr>
          <p:spPr>
            <a:xfrm>
              <a:off x="6828" y="4780"/>
              <a:ext cx="2712" cy="2340"/>
            </a:xfrm>
            <a:custGeom>
              <a:avLst/>
              <a:gdLst/>
              <a:ahLst/>
              <a:cxnLst>
                <a:cxn ang="0">
                  <a:pos x="1487258" y="234616"/>
                </a:cxn>
                <a:cxn ang="0">
                  <a:pos x="1259544" y="0"/>
                </a:cxn>
                <a:cxn ang="0">
                  <a:pos x="1167035" y="0"/>
                </a:cxn>
                <a:cxn ang="0">
                  <a:pos x="234830" y="931354"/>
                </a:cxn>
                <a:cxn ang="0">
                  <a:pos x="234830" y="1023778"/>
                </a:cxn>
                <a:cxn ang="0">
                  <a:pos x="0" y="1258394"/>
                </a:cxn>
                <a:cxn ang="0">
                  <a:pos x="234830" y="1485900"/>
                </a:cxn>
                <a:cxn ang="0">
                  <a:pos x="1722088" y="0"/>
                </a:cxn>
                <a:cxn ang="0">
                  <a:pos x="1487258" y="234616"/>
                </a:cxn>
              </a:cxnLst>
              <a:rect l="0" t="0" r="0" b="0"/>
              <a:pathLst>
                <a:path w="242" h="209">
                  <a:moveTo>
                    <a:pt x="209" y="33"/>
                  </a:moveTo>
                  <a:cubicBezTo>
                    <a:pt x="177" y="0"/>
                    <a:pt x="177" y="0"/>
                    <a:pt x="177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64" y="72"/>
                    <a:pt x="105" y="131"/>
                    <a:pt x="33" y="131"/>
                  </a:cubicBezTo>
                  <a:cubicBezTo>
                    <a:pt x="33" y="144"/>
                    <a:pt x="33" y="144"/>
                    <a:pt x="33" y="144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33" y="209"/>
                    <a:pt x="33" y="209"/>
                    <a:pt x="33" y="209"/>
                  </a:cubicBezTo>
                  <a:cubicBezTo>
                    <a:pt x="149" y="209"/>
                    <a:pt x="242" y="116"/>
                    <a:pt x="242" y="0"/>
                  </a:cubicBezTo>
                  <a:cubicBezTo>
                    <a:pt x="209" y="33"/>
                    <a:pt x="209" y="33"/>
                    <a:pt x="209" y="33"/>
                  </a:cubicBezTo>
                </a:path>
              </a:pathLst>
            </a:custGeom>
            <a:solidFill>
              <a:srgbClr val="00C3D9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526" name="Freeform 41"/>
            <p:cNvSpPr>
              <a:spLocks noEditPoints="1"/>
            </p:cNvSpPr>
            <p:nvPr/>
          </p:nvSpPr>
          <p:spPr>
            <a:xfrm>
              <a:off x="5745" y="3325"/>
              <a:ext cx="2920" cy="1455"/>
            </a:xfrm>
            <a:custGeom>
              <a:avLst/>
              <a:gdLst/>
              <a:ahLst/>
              <a:cxnLst>
                <a:cxn ang="0">
                  <a:pos x="923267" y="0"/>
                </a:cxn>
                <a:cxn ang="0">
                  <a:pos x="0" y="923830"/>
                </a:cxn>
                <a:cxn ang="0">
                  <a:pos x="923267" y="0"/>
                </a:cxn>
                <a:cxn ang="0">
                  <a:pos x="923267" y="0"/>
                </a:cxn>
                <a:cxn ang="0">
                  <a:pos x="1853637" y="923830"/>
                </a:cxn>
                <a:cxn ang="0">
                  <a:pos x="923267" y="0"/>
                </a:cxn>
              </a:cxnLst>
              <a:rect l="0" t="0" r="0" b="0"/>
              <a:pathLst>
                <a:path w="261" h="130">
                  <a:moveTo>
                    <a:pt x="130" y="0"/>
                  </a:moveTo>
                  <a:cubicBezTo>
                    <a:pt x="58" y="0"/>
                    <a:pt x="0" y="58"/>
                    <a:pt x="0" y="130"/>
                  </a:cubicBezTo>
                  <a:cubicBezTo>
                    <a:pt x="0" y="58"/>
                    <a:pt x="58" y="0"/>
                    <a:pt x="130" y="0"/>
                  </a:cubicBezTo>
                  <a:moveTo>
                    <a:pt x="130" y="0"/>
                  </a:moveTo>
                  <a:cubicBezTo>
                    <a:pt x="202" y="0"/>
                    <a:pt x="261" y="58"/>
                    <a:pt x="261" y="130"/>
                  </a:cubicBezTo>
                  <a:cubicBezTo>
                    <a:pt x="261" y="58"/>
                    <a:pt x="202" y="0"/>
                    <a:pt x="130" y="0"/>
                  </a:cubicBezTo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527" name="Freeform 46"/>
            <p:cNvSpPr/>
            <p:nvPr/>
          </p:nvSpPr>
          <p:spPr>
            <a:xfrm>
              <a:off x="5278" y="2790"/>
              <a:ext cx="602" cy="618"/>
            </a:xfrm>
            <a:custGeom>
              <a:avLst/>
              <a:gdLst/>
              <a:ahLst/>
              <a:cxnLst>
                <a:cxn ang="0">
                  <a:pos x="28347" y="7121"/>
                </a:cxn>
                <a:cxn ang="0">
                  <a:pos x="0" y="28484"/>
                </a:cxn>
                <a:cxn ang="0">
                  <a:pos x="35434" y="163783"/>
                </a:cxn>
                <a:cxn ang="0">
                  <a:pos x="56694" y="234994"/>
                </a:cxn>
                <a:cxn ang="0">
                  <a:pos x="92128" y="363172"/>
                </a:cxn>
                <a:cxn ang="0">
                  <a:pos x="127562" y="377414"/>
                </a:cxn>
                <a:cxn ang="0">
                  <a:pos x="226777" y="277720"/>
                </a:cxn>
                <a:cxn ang="0">
                  <a:pos x="276384" y="227873"/>
                </a:cxn>
                <a:cxn ang="0">
                  <a:pos x="368512" y="128178"/>
                </a:cxn>
                <a:cxn ang="0">
                  <a:pos x="361426" y="99694"/>
                </a:cxn>
                <a:cxn ang="0">
                  <a:pos x="226777" y="64089"/>
                </a:cxn>
                <a:cxn ang="0">
                  <a:pos x="162996" y="42726"/>
                </a:cxn>
                <a:cxn ang="0">
                  <a:pos x="28347" y="7121"/>
                </a:cxn>
              </a:cxnLst>
              <a:rect l="0" t="0" r="0" b="0"/>
              <a:pathLst>
                <a:path w="54" h="55">
                  <a:moveTo>
                    <a:pt x="4" y="1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6"/>
                    <a:pt x="7" y="30"/>
                    <a:pt x="8" y="33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4"/>
                    <a:pt x="16" y="55"/>
                    <a:pt x="18" y="53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3" y="37"/>
                    <a:pt x="37" y="34"/>
                    <a:pt x="39" y="3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4" y="16"/>
                    <a:pt x="54" y="14"/>
                    <a:pt x="51" y="14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0" y="8"/>
                    <a:pt x="25" y="7"/>
                    <a:pt x="23" y="6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1FD89C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528" name="Freeform 46"/>
            <p:cNvSpPr/>
            <p:nvPr/>
          </p:nvSpPr>
          <p:spPr>
            <a:xfrm rot="5564150">
              <a:off x="8615" y="2790"/>
              <a:ext cx="603" cy="615"/>
            </a:xfrm>
            <a:custGeom>
              <a:avLst/>
              <a:gdLst/>
              <a:ahLst/>
              <a:cxnLst>
                <a:cxn ang="0">
                  <a:pos x="28347" y="7121"/>
                </a:cxn>
                <a:cxn ang="0">
                  <a:pos x="0" y="28484"/>
                </a:cxn>
                <a:cxn ang="0">
                  <a:pos x="35434" y="163783"/>
                </a:cxn>
                <a:cxn ang="0">
                  <a:pos x="56694" y="234994"/>
                </a:cxn>
                <a:cxn ang="0">
                  <a:pos x="92128" y="363172"/>
                </a:cxn>
                <a:cxn ang="0">
                  <a:pos x="127562" y="377414"/>
                </a:cxn>
                <a:cxn ang="0">
                  <a:pos x="226777" y="277720"/>
                </a:cxn>
                <a:cxn ang="0">
                  <a:pos x="276384" y="227873"/>
                </a:cxn>
                <a:cxn ang="0">
                  <a:pos x="368512" y="128178"/>
                </a:cxn>
                <a:cxn ang="0">
                  <a:pos x="361426" y="99694"/>
                </a:cxn>
                <a:cxn ang="0">
                  <a:pos x="226777" y="64089"/>
                </a:cxn>
                <a:cxn ang="0">
                  <a:pos x="162996" y="42726"/>
                </a:cxn>
                <a:cxn ang="0">
                  <a:pos x="28347" y="7121"/>
                </a:cxn>
              </a:cxnLst>
              <a:rect l="0" t="0" r="0" b="0"/>
              <a:pathLst>
                <a:path w="54" h="55">
                  <a:moveTo>
                    <a:pt x="4" y="1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6"/>
                    <a:pt x="7" y="30"/>
                    <a:pt x="8" y="33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4"/>
                    <a:pt x="16" y="55"/>
                    <a:pt x="18" y="53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3" y="37"/>
                    <a:pt x="37" y="34"/>
                    <a:pt x="39" y="3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4" y="16"/>
                    <a:pt x="54" y="14"/>
                    <a:pt x="51" y="14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0" y="8"/>
                    <a:pt x="25" y="7"/>
                    <a:pt x="23" y="6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F4C60E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529" name="Freeform 46"/>
            <p:cNvSpPr/>
            <p:nvPr/>
          </p:nvSpPr>
          <p:spPr>
            <a:xfrm rot="10800000">
              <a:off x="8640" y="6105"/>
              <a:ext cx="603" cy="618"/>
            </a:xfrm>
            <a:custGeom>
              <a:avLst/>
              <a:gdLst/>
              <a:ahLst/>
              <a:cxnLst>
                <a:cxn ang="0">
                  <a:pos x="28347" y="7121"/>
                </a:cxn>
                <a:cxn ang="0">
                  <a:pos x="0" y="28484"/>
                </a:cxn>
                <a:cxn ang="0">
                  <a:pos x="35434" y="163783"/>
                </a:cxn>
                <a:cxn ang="0">
                  <a:pos x="56694" y="234994"/>
                </a:cxn>
                <a:cxn ang="0">
                  <a:pos x="92128" y="363172"/>
                </a:cxn>
                <a:cxn ang="0">
                  <a:pos x="127562" y="377414"/>
                </a:cxn>
                <a:cxn ang="0">
                  <a:pos x="226777" y="277720"/>
                </a:cxn>
                <a:cxn ang="0">
                  <a:pos x="276384" y="227873"/>
                </a:cxn>
                <a:cxn ang="0">
                  <a:pos x="368512" y="128178"/>
                </a:cxn>
                <a:cxn ang="0">
                  <a:pos x="361426" y="99694"/>
                </a:cxn>
                <a:cxn ang="0">
                  <a:pos x="226777" y="64089"/>
                </a:cxn>
                <a:cxn ang="0">
                  <a:pos x="162996" y="42726"/>
                </a:cxn>
                <a:cxn ang="0">
                  <a:pos x="28347" y="7121"/>
                </a:cxn>
              </a:cxnLst>
              <a:rect l="0" t="0" r="0" b="0"/>
              <a:pathLst>
                <a:path w="54" h="55">
                  <a:moveTo>
                    <a:pt x="4" y="1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6"/>
                    <a:pt x="7" y="30"/>
                    <a:pt x="8" y="33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4"/>
                    <a:pt x="16" y="55"/>
                    <a:pt x="18" y="53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3" y="37"/>
                    <a:pt x="37" y="34"/>
                    <a:pt x="39" y="3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4" y="16"/>
                    <a:pt x="54" y="14"/>
                    <a:pt x="51" y="14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0" y="8"/>
                    <a:pt x="25" y="7"/>
                    <a:pt x="23" y="6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00C3D9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530" name="Freeform 46"/>
            <p:cNvSpPr/>
            <p:nvPr/>
          </p:nvSpPr>
          <p:spPr>
            <a:xfrm rot="-5094113">
              <a:off x="5125" y="6105"/>
              <a:ext cx="603" cy="618"/>
            </a:xfrm>
            <a:custGeom>
              <a:avLst/>
              <a:gdLst/>
              <a:ahLst/>
              <a:cxnLst>
                <a:cxn ang="0">
                  <a:pos x="28347" y="7121"/>
                </a:cxn>
                <a:cxn ang="0">
                  <a:pos x="0" y="28484"/>
                </a:cxn>
                <a:cxn ang="0">
                  <a:pos x="35434" y="163783"/>
                </a:cxn>
                <a:cxn ang="0">
                  <a:pos x="56694" y="234994"/>
                </a:cxn>
                <a:cxn ang="0">
                  <a:pos x="92128" y="363172"/>
                </a:cxn>
                <a:cxn ang="0">
                  <a:pos x="127562" y="377414"/>
                </a:cxn>
                <a:cxn ang="0">
                  <a:pos x="226777" y="277720"/>
                </a:cxn>
                <a:cxn ang="0">
                  <a:pos x="276384" y="227873"/>
                </a:cxn>
                <a:cxn ang="0">
                  <a:pos x="368512" y="128178"/>
                </a:cxn>
                <a:cxn ang="0">
                  <a:pos x="361426" y="99694"/>
                </a:cxn>
                <a:cxn ang="0">
                  <a:pos x="226777" y="64089"/>
                </a:cxn>
                <a:cxn ang="0">
                  <a:pos x="162996" y="42726"/>
                </a:cxn>
                <a:cxn ang="0">
                  <a:pos x="28347" y="7121"/>
                </a:cxn>
              </a:cxnLst>
              <a:rect l="0" t="0" r="0" b="0"/>
              <a:pathLst>
                <a:path w="54" h="55">
                  <a:moveTo>
                    <a:pt x="4" y="1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6"/>
                    <a:pt x="7" y="30"/>
                    <a:pt x="8" y="33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4"/>
                    <a:pt x="16" y="55"/>
                    <a:pt x="18" y="53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3" y="37"/>
                    <a:pt x="37" y="34"/>
                    <a:pt x="39" y="3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4" y="16"/>
                    <a:pt x="54" y="14"/>
                    <a:pt x="51" y="14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0" y="8"/>
                    <a:pt x="25" y="7"/>
                    <a:pt x="23" y="6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DE6E00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2" name="MH_SubTitle_4"/>
          <p:cNvSpPr>
            <a:spLocks noChangeArrowheads="1"/>
          </p:cNvSpPr>
          <p:nvPr/>
        </p:nvSpPr>
        <p:spPr bwMode="auto">
          <a:xfrm>
            <a:off x="8319775" y="1720220"/>
            <a:ext cx="3133725" cy="133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前端使用微信小程序。</a:t>
            </a:r>
          </a:p>
        </p:txBody>
      </p:sp>
      <p:sp>
        <p:nvSpPr>
          <p:cNvPr id="13" name="MH_SubTitle_4"/>
          <p:cNvSpPr>
            <a:spLocks noChangeArrowheads="1"/>
          </p:cNvSpPr>
          <p:nvPr/>
        </p:nvSpPr>
        <p:spPr bwMode="auto">
          <a:xfrm>
            <a:off x="1078232" y="1720216"/>
            <a:ext cx="3133725" cy="133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002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作品历时</a:t>
            </a:r>
            <a:r>
              <a:rPr lang="en-US" altLang="zh-CN" sz="1600" dirty="0">
                <a:solidFill>
                  <a:srgbClr val="002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rgbClr val="002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个月，由策划到基础功能模块的确定，产品初成型，功能实现，产品完成。</a:t>
            </a:r>
          </a:p>
        </p:txBody>
      </p:sp>
      <p:sp>
        <p:nvSpPr>
          <p:cNvPr id="14" name="MH_SubTitle_4"/>
          <p:cNvSpPr>
            <a:spLocks noChangeArrowheads="1"/>
          </p:cNvSpPr>
          <p:nvPr/>
        </p:nvSpPr>
        <p:spPr bwMode="auto">
          <a:xfrm>
            <a:off x="1078232" y="5132708"/>
            <a:ext cx="3133725" cy="133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后端使用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Koa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框架。</a:t>
            </a:r>
            <a:endParaRPr lang="zh-CN" altLang="en-US" sz="1600" dirty="0">
              <a:solidFill>
                <a:srgbClr val="0020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MH_SubTitle_4"/>
          <p:cNvSpPr>
            <a:spLocks noChangeArrowheads="1"/>
          </p:cNvSpPr>
          <p:nvPr/>
        </p:nvSpPr>
        <p:spPr bwMode="auto">
          <a:xfrm>
            <a:off x="8319774" y="5402923"/>
            <a:ext cx="3133725" cy="133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使用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MySQL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数据库存储数据。</a:t>
            </a:r>
          </a:p>
        </p:txBody>
      </p:sp>
      <p:sp>
        <p:nvSpPr>
          <p:cNvPr id="6" name="矩形 5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5534663" y="3081659"/>
            <a:ext cx="1399540" cy="1535431"/>
            <a:chOff x="5761038" y="3060700"/>
            <a:chExt cx="671513" cy="736600"/>
          </a:xfrm>
          <a:solidFill>
            <a:schemeClr val="bg1">
              <a:lumMod val="65000"/>
            </a:schemeClr>
          </a:solidFill>
        </p:grpSpPr>
        <p:sp>
          <p:nvSpPr>
            <p:cNvPr id="143" name="Freeform 15"/>
            <p:cNvSpPr>
              <a:spLocks noEditPoints="1"/>
            </p:cNvSpPr>
            <p:nvPr/>
          </p:nvSpPr>
          <p:spPr bwMode="auto">
            <a:xfrm>
              <a:off x="5761038" y="3060700"/>
              <a:ext cx="671513" cy="736600"/>
            </a:xfrm>
            <a:custGeom>
              <a:avLst/>
              <a:gdLst>
                <a:gd name="T0" fmla="*/ 160 w 176"/>
                <a:gd name="T1" fmla="*/ 130 h 194"/>
                <a:gd name="T2" fmla="*/ 176 w 176"/>
                <a:gd name="T3" fmla="*/ 114 h 194"/>
                <a:gd name="T4" fmla="*/ 160 w 176"/>
                <a:gd name="T5" fmla="*/ 98 h 194"/>
                <a:gd name="T6" fmla="*/ 152 w 176"/>
                <a:gd name="T7" fmla="*/ 100 h 194"/>
                <a:gd name="T8" fmla="*/ 90 w 176"/>
                <a:gd name="T9" fmla="*/ 34 h 194"/>
                <a:gd name="T10" fmla="*/ 91 w 176"/>
                <a:gd name="T11" fmla="*/ 32 h 194"/>
                <a:gd name="T12" fmla="*/ 91 w 176"/>
                <a:gd name="T13" fmla="*/ 7 h 194"/>
                <a:gd name="T14" fmla="*/ 66 w 176"/>
                <a:gd name="T15" fmla="*/ 7 h 194"/>
                <a:gd name="T16" fmla="*/ 51 w 176"/>
                <a:gd name="T17" fmla="*/ 21 h 194"/>
                <a:gd name="T18" fmla="*/ 34 w 176"/>
                <a:gd name="T19" fmla="*/ 18 h 194"/>
                <a:gd name="T20" fmla="*/ 1 w 176"/>
                <a:gd name="T21" fmla="*/ 31 h 194"/>
                <a:gd name="T22" fmla="*/ 1 w 176"/>
                <a:gd name="T23" fmla="*/ 37 h 194"/>
                <a:gd name="T24" fmla="*/ 61 w 176"/>
                <a:gd name="T25" fmla="*/ 97 h 194"/>
                <a:gd name="T26" fmla="*/ 64 w 176"/>
                <a:gd name="T27" fmla="*/ 98 h 194"/>
                <a:gd name="T28" fmla="*/ 67 w 176"/>
                <a:gd name="T29" fmla="*/ 97 h 194"/>
                <a:gd name="T30" fmla="*/ 77 w 176"/>
                <a:gd name="T31" fmla="*/ 47 h 194"/>
                <a:gd name="T32" fmla="*/ 84 w 176"/>
                <a:gd name="T33" fmla="*/ 39 h 194"/>
                <a:gd name="T34" fmla="*/ 146 w 176"/>
                <a:gd name="T35" fmla="*/ 106 h 194"/>
                <a:gd name="T36" fmla="*/ 144 w 176"/>
                <a:gd name="T37" fmla="*/ 114 h 194"/>
                <a:gd name="T38" fmla="*/ 146 w 176"/>
                <a:gd name="T39" fmla="*/ 122 h 194"/>
                <a:gd name="T40" fmla="*/ 126 w 176"/>
                <a:gd name="T41" fmla="*/ 142 h 194"/>
                <a:gd name="T42" fmla="*/ 112 w 176"/>
                <a:gd name="T43" fmla="*/ 138 h 194"/>
                <a:gd name="T44" fmla="*/ 88 w 176"/>
                <a:gd name="T45" fmla="*/ 162 h 194"/>
                <a:gd name="T46" fmla="*/ 52 w 176"/>
                <a:gd name="T47" fmla="*/ 162 h 194"/>
                <a:gd name="T48" fmla="*/ 32 w 176"/>
                <a:gd name="T49" fmla="*/ 182 h 194"/>
                <a:gd name="T50" fmla="*/ 32 w 176"/>
                <a:gd name="T51" fmla="*/ 190 h 194"/>
                <a:gd name="T52" fmla="*/ 36 w 176"/>
                <a:gd name="T53" fmla="*/ 194 h 194"/>
                <a:gd name="T54" fmla="*/ 156 w 176"/>
                <a:gd name="T55" fmla="*/ 194 h 194"/>
                <a:gd name="T56" fmla="*/ 160 w 176"/>
                <a:gd name="T57" fmla="*/ 190 h 194"/>
                <a:gd name="T58" fmla="*/ 160 w 176"/>
                <a:gd name="T59" fmla="*/ 182 h 194"/>
                <a:gd name="T60" fmla="*/ 140 w 176"/>
                <a:gd name="T61" fmla="*/ 162 h 194"/>
                <a:gd name="T62" fmla="*/ 136 w 176"/>
                <a:gd name="T63" fmla="*/ 162 h 194"/>
                <a:gd name="T64" fmla="*/ 132 w 176"/>
                <a:gd name="T65" fmla="*/ 148 h 194"/>
                <a:gd name="T66" fmla="*/ 152 w 176"/>
                <a:gd name="T67" fmla="*/ 128 h 194"/>
                <a:gd name="T68" fmla="*/ 160 w 176"/>
                <a:gd name="T69" fmla="*/ 130 h 194"/>
                <a:gd name="T70" fmla="*/ 55 w 176"/>
                <a:gd name="T71" fmla="*/ 48 h 194"/>
                <a:gd name="T72" fmla="*/ 52 w 176"/>
                <a:gd name="T73" fmla="*/ 50 h 194"/>
                <a:gd name="T74" fmla="*/ 50 w 176"/>
                <a:gd name="T75" fmla="*/ 48 h 194"/>
                <a:gd name="T76" fmla="*/ 31 w 176"/>
                <a:gd name="T77" fmla="*/ 42 h 194"/>
                <a:gd name="T78" fmla="*/ 27 w 176"/>
                <a:gd name="T79" fmla="*/ 39 h 194"/>
                <a:gd name="T80" fmla="*/ 30 w 176"/>
                <a:gd name="T81" fmla="*/ 34 h 194"/>
                <a:gd name="T82" fmla="*/ 34 w 176"/>
                <a:gd name="T83" fmla="*/ 34 h 194"/>
                <a:gd name="T84" fmla="*/ 55 w 176"/>
                <a:gd name="T85" fmla="*/ 43 h 194"/>
                <a:gd name="T86" fmla="*/ 55 w 176"/>
                <a:gd name="T87" fmla="*/ 4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76" h="194">
                  <a:moveTo>
                    <a:pt x="160" y="130"/>
                  </a:moveTo>
                  <a:cubicBezTo>
                    <a:pt x="169" y="130"/>
                    <a:pt x="176" y="123"/>
                    <a:pt x="176" y="114"/>
                  </a:cubicBezTo>
                  <a:cubicBezTo>
                    <a:pt x="176" y="105"/>
                    <a:pt x="169" y="98"/>
                    <a:pt x="160" y="98"/>
                  </a:cubicBezTo>
                  <a:cubicBezTo>
                    <a:pt x="157" y="98"/>
                    <a:pt x="155" y="99"/>
                    <a:pt x="152" y="100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1" y="32"/>
                    <a:pt x="91" y="32"/>
                    <a:pt x="91" y="32"/>
                  </a:cubicBezTo>
                  <a:cubicBezTo>
                    <a:pt x="98" y="25"/>
                    <a:pt x="98" y="14"/>
                    <a:pt x="91" y="7"/>
                  </a:cubicBezTo>
                  <a:cubicBezTo>
                    <a:pt x="84" y="0"/>
                    <a:pt x="73" y="0"/>
                    <a:pt x="66" y="7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46" y="19"/>
                    <a:pt x="40" y="18"/>
                    <a:pt x="34" y="18"/>
                  </a:cubicBezTo>
                  <a:cubicBezTo>
                    <a:pt x="22" y="18"/>
                    <a:pt x="10" y="23"/>
                    <a:pt x="1" y="31"/>
                  </a:cubicBezTo>
                  <a:cubicBezTo>
                    <a:pt x="0" y="33"/>
                    <a:pt x="0" y="35"/>
                    <a:pt x="1" y="3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7"/>
                    <a:pt x="63" y="98"/>
                    <a:pt x="64" y="98"/>
                  </a:cubicBezTo>
                  <a:cubicBezTo>
                    <a:pt x="65" y="98"/>
                    <a:pt x="66" y="97"/>
                    <a:pt x="67" y="97"/>
                  </a:cubicBezTo>
                  <a:cubicBezTo>
                    <a:pt x="80" y="83"/>
                    <a:pt x="84" y="63"/>
                    <a:pt x="77" y="47"/>
                  </a:cubicBezTo>
                  <a:cubicBezTo>
                    <a:pt x="84" y="39"/>
                    <a:pt x="84" y="39"/>
                    <a:pt x="84" y="39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8"/>
                    <a:pt x="144" y="111"/>
                    <a:pt x="144" y="114"/>
                  </a:cubicBezTo>
                  <a:cubicBezTo>
                    <a:pt x="144" y="117"/>
                    <a:pt x="145" y="120"/>
                    <a:pt x="146" y="12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2" y="140"/>
                    <a:pt x="117" y="138"/>
                    <a:pt x="112" y="138"/>
                  </a:cubicBezTo>
                  <a:cubicBezTo>
                    <a:pt x="99" y="138"/>
                    <a:pt x="88" y="149"/>
                    <a:pt x="88" y="162"/>
                  </a:cubicBezTo>
                  <a:cubicBezTo>
                    <a:pt x="52" y="162"/>
                    <a:pt x="52" y="162"/>
                    <a:pt x="52" y="162"/>
                  </a:cubicBezTo>
                  <a:cubicBezTo>
                    <a:pt x="41" y="162"/>
                    <a:pt x="32" y="171"/>
                    <a:pt x="32" y="182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2"/>
                    <a:pt x="34" y="194"/>
                    <a:pt x="36" y="194"/>
                  </a:cubicBezTo>
                  <a:cubicBezTo>
                    <a:pt x="156" y="194"/>
                    <a:pt x="156" y="194"/>
                    <a:pt x="156" y="194"/>
                  </a:cubicBezTo>
                  <a:cubicBezTo>
                    <a:pt x="158" y="194"/>
                    <a:pt x="160" y="192"/>
                    <a:pt x="160" y="190"/>
                  </a:cubicBezTo>
                  <a:cubicBezTo>
                    <a:pt x="160" y="182"/>
                    <a:pt x="160" y="182"/>
                    <a:pt x="160" y="182"/>
                  </a:cubicBezTo>
                  <a:cubicBezTo>
                    <a:pt x="160" y="171"/>
                    <a:pt x="151" y="162"/>
                    <a:pt x="140" y="162"/>
                  </a:cubicBezTo>
                  <a:cubicBezTo>
                    <a:pt x="136" y="162"/>
                    <a:pt x="136" y="162"/>
                    <a:pt x="136" y="162"/>
                  </a:cubicBezTo>
                  <a:cubicBezTo>
                    <a:pt x="136" y="157"/>
                    <a:pt x="134" y="152"/>
                    <a:pt x="132" y="148"/>
                  </a:cubicBezTo>
                  <a:cubicBezTo>
                    <a:pt x="152" y="128"/>
                    <a:pt x="152" y="128"/>
                    <a:pt x="152" y="128"/>
                  </a:cubicBezTo>
                  <a:cubicBezTo>
                    <a:pt x="154" y="129"/>
                    <a:pt x="157" y="130"/>
                    <a:pt x="160" y="130"/>
                  </a:cubicBezTo>
                  <a:close/>
                  <a:moveTo>
                    <a:pt x="55" y="48"/>
                  </a:moveTo>
                  <a:cubicBezTo>
                    <a:pt x="55" y="49"/>
                    <a:pt x="53" y="50"/>
                    <a:pt x="52" y="50"/>
                  </a:cubicBezTo>
                  <a:cubicBezTo>
                    <a:pt x="51" y="50"/>
                    <a:pt x="50" y="49"/>
                    <a:pt x="50" y="48"/>
                  </a:cubicBezTo>
                  <a:cubicBezTo>
                    <a:pt x="45" y="43"/>
                    <a:pt x="38" y="41"/>
                    <a:pt x="31" y="42"/>
                  </a:cubicBezTo>
                  <a:cubicBezTo>
                    <a:pt x="29" y="42"/>
                    <a:pt x="27" y="41"/>
                    <a:pt x="27" y="39"/>
                  </a:cubicBezTo>
                  <a:cubicBezTo>
                    <a:pt x="26" y="36"/>
                    <a:pt x="28" y="34"/>
                    <a:pt x="30" y="34"/>
                  </a:cubicBezTo>
                  <a:cubicBezTo>
                    <a:pt x="31" y="34"/>
                    <a:pt x="33" y="34"/>
                    <a:pt x="34" y="34"/>
                  </a:cubicBezTo>
                  <a:cubicBezTo>
                    <a:pt x="42" y="34"/>
                    <a:pt x="50" y="37"/>
                    <a:pt x="55" y="43"/>
                  </a:cubicBezTo>
                  <a:cubicBezTo>
                    <a:pt x="57" y="44"/>
                    <a:pt x="57" y="47"/>
                    <a:pt x="55" y="4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6"/>
            <p:cNvSpPr/>
            <p:nvPr/>
          </p:nvSpPr>
          <p:spPr bwMode="auto">
            <a:xfrm>
              <a:off x="5783263" y="3276600"/>
              <a:ext cx="133350" cy="125413"/>
            </a:xfrm>
            <a:custGeom>
              <a:avLst/>
              <a:gdLst>
                <a:gd name="T0" fmla="*/ 4 w 35"/>
                <a:gd name="T1" fmla="*/ 0 h 33"/>
                <a:gd name="T2" fmla="*/ 9 w 35"/>
                <a:gd name="T3" fmla="*/ 26 h 33"/>
                <a:gd name="T4" fmla="*/ 25 w 35"/>
                <a:gd name="T5" fmla="*/ 33 h 33"/>
                <a:gd name="T6" fmla="*/ 35 w 35"/>
                <a:gd name="T7" fmla="*/ 31 h 33"/>
                <a:gd name="T8" fmla="*/ 4 w 35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3">
                  <a:moveTo>
                    <a:pt x="4" y="0"/>
                  </a:moveTo>
                  <a:cubicBezTo>
                    <a:pt x="0" y="9"/>
                    <a:pt x="2" y="19"/>
                    <a:pt x="9" y="26"/>
                  </a:cubicBezTo>
                  <a:cubicBezTo>
                    <a:pt x="13" y="31"/>
                    <a:pt x="19" y="33"/>
                    <a:pt x="25" y="33"/>
                  </a:cubicBezTo>
                  <a:cubicBezTo>
                    <a:pt x="28" y="33"/>
                    <a:pt x="32" y="32"/>
                    <a:pt x="35" y="31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0" grpId="0" bldLvl="0" animBg="1"/>
      <p:bldP spid="12" grpId="0"/>
      <p:bldP spid="13" grpId="0"/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Number_1"/>
          <p:cNvSpPr/>
          <p:nvPr>
            <p:custDataLst>
              <p:tags r:id="rId1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</a:t>
            </a:r>
            <a:r>
              <a:rPr 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2</a:t>
            </a: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系统设计</a:t>
            </a:r>
          </a:p>
        </p:txBody>
      </p:sp>
      <p:sp>
        <p:nvSpPr>
          <p:cNvPr id="6" name="矩形 5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FA32CF-33A3-42D5-B8BB-9F723BD20E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9737"/>
            <a:ext cx="12192000" cy="37593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0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4857554" y="3265123"/>
            <a:ext cx="23887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4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运营方案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4876887" y="737871"/>
            <a:ext cx="2350135" cy="2494280"/>
            <a:chOff x="1380" y="3117"/>
            <a:chExt cx="3360" cy="3360"/>
          </a:xfrm>
        </p:grpSpPr>
        <p:sp>
          <p:nvSpPr>
            <p:cNvPr id="24" name="椭圆 23"/>
            <p:cNvSpPr/>
            <p:nvPr/>
          </p:nvSpPr>
          <p:spPr>
            <a:xfrm>
              <a:off x="1380" y="3117"/>
              <a:ext cx="3360" cy="3360"/>
            </a:xfrm>
            <a:prstGeom prst="ellipse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  <a:effectLst>
              <a:outerShdw blurRad="50800" dist="50800" dir="5400000" algn="ctr" rotWithShape="0">
                <a:srgbClr val="000000">
                  <a:alpha val="5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KSO_Shape"/>
            <p:cNvSpPr/>
            <p:nvPr/>
          </p:nvSpPr>
          <p:spPr bwMode="auto">
            <a:xfrm>
              <a:off x="2075" y="3705"/>
              <a:ext cx="1940" cy="2356"/>
            </a:xfrm>
            <a:custGeom>
              <a:avLst/>
              <a:gdLst>
                <a:gd name="T0" fmla="*/ 440790 w 2792413"/>
                <a:gd name="T1" fmla="*/ 2575798 h 3389313"/>
                <a:gd name="T2" fmla="*/ 1147253 w 2792413"/>
                <a:gd name="T3" fmla="*/ 1201035 h 3389313"/>
                <a:gd name="T4" fmla="*/ 1223433 w 2792413"/>
                <a:gd name="T5" fmla="*/ 1473921 h 3389313"/>
                <a:gd name="T6" fmla="*/ 1315165 w 2792413"/>
                <a:gd name="T7" fmla="*/ 1458373 h 3389313"/>
                <a:gd name="T8" fmla="*/ 1462128 w 2792413"/>
                <a:gd name="T9" fmla="*/ 1368574 h 3389313"/>
                <a:gd name="T10" fmla="*/ 1552274 w 2792413"/>
                <a:gd name="T11" fmla="*/ 1517392 h 3389313"/>
                <a:gd name="T12" fmla="*/ 1632262 w 2792413"/>
                <a:gd name="T13" fmla="*/ 1262910 h 3389313"/>
                <a:gd name="T14" fmla="*/ 1689714 w 2792413"/>
                <a:gd name="T15" fmla="*/ 1093784 h 3389313"/>
                <a:gd name="T16" fmla="*/ 1947454 w 2792413"/>
                <a:gd name="T17" fmla="*/ 1176285 h 3389313"/>
                <a:gd name="T18" fmla="*/ 2040457 w 2792413"/>
                <a:gd name="T19" fmla="*/ 1240064 h 3389313"/>
                <a:gd name="T20" fmla="*/ 2124889 w 2792413"/>
                <a:gd name="T21" fmla="*/ 1394276 h 3389313"/>
                <a:gd name="T22" fmla="*/ 2358823 w 2792413"/>
                <a:gd name="T23" fmla="*/ 1575460 h 3389313"/>
                <a:gd name="T24" fmla="*/ 2669254 w 2792413"/>
                <a:gd name="T25" fmla="*/ 1240381 h 3389313"/>
                <a:gd name="T26" fmla="*/ 2738767 w 2792413"/>
                <a:gd name="T27" fmla="*/ 1227371 h 3389313"/>
                <a:gd name="T28" fmla="*/ 2783840 w 2792413"/>
                <a:gd name="T29" fmla="*/ 1283853 h 3389313"/>
                <a:gd name="T30" fmla="*/ 2705122 w 2792413"/>
                <a:gd name="T31" fmla="*/ 1422200 h 3389313"/>
                <a:gd name="T32" fmla="*/ 2761621 w 2792413"/>
                <a:gd name="T33" fmla="*/ 1492008 h 3389313"/>
                <a:gd name="T34" fmla="*/ 2775270 w 2792413"/>
                <a:gd name="T35" fmla="*/ 1582441 h 3389313"/>
                <a:gd name="T36" fmla="*/ 2740355 w 2792413"/>
                <a:gd name="T37" fmla="*/ 1669383 h 3389313"/>
                <a:gd name="T38" fmla="*/ 2438811 w 2792413"/>
                <a:gd name="T39" fmla="*/ 2001606 h 3389313"/>
                <a:gd name="T40" fmla="*/ 2326447 w 2792413"/>
                <a:gd name="T41" fmla="*/ 2083155 h 3389313"/>
                <a:gd name="T42" fmla="*/ 2234397 w 2792413"/>
                <a:gd name="T43" fmla="*/ 2095530 h 3389313"/>
                <a:gd name="T44" fmla="*/ 2140759 w 2792413"/>
                <a:gd name="T45" fmla="*/ 2059674 h 3389313"/>
                <a:gd name="T46" fmla="*/ 2049979 w 2792413"/>
                <a:gd name="T47" fmla="*/ 1965116 h 3389313"/>
                <a:gd name="T48" fmla="*/ 1428165 w 2792413"/>
                <a:gd name="T49" fmla="*/ 2143126 h 3389313"/>
                <a:gd name="T50" fmla="*/ 1429434 w 2792413"/>
                <a:gd name="T51" fmla="*/ 1759182 h 3389313"/>
                <a:gd name="T52" fmla="*/ 1368174 w 2792413"/>
                <a:gd name="T53" fmla="*/ 1755057 h 3389313"/>
                <a:gd name="T54" fmla="*/ 1337384 w 2792413"/>
                <a:gd name="T55" fmla="*/ 1826769 h 3389313"/>
                <a:gd name="T56" fmla="*/ 852376 w 2792413"/>
                <a:gd name="T57" fmla="*/ 1682710 h 3389313"/>
                <a:gd name="T58" fmla="*/ 784766 w 2792413"/>
                <a:gd name="T59" fmla="*/ 2018424 h 3389313"/>
                <a:gd name="T60" fmla="*/ 485762 w 2792413"/>
                <a:gd name="T61" fmla="*/ 1784884 h 3389313"/>
                <a:gd name="T62" fmla="*/ 583526 w 2792413"/>
                <a:gd name="T63" fmla="*/ 1432036 h 3389313"/>
                <a:gd name="T64" fmla="*/ 667641 w 2792413"/>
                <a:gd name="T65" fmla="*/ 1278141 h 3389313"/>
                <a:gd name="T66" fmla="*/ 848249 w 2792413"/>
                <a:gd name="T67" fmla="*/ 1188343 h 3389313"/>
                <a:gd name="T68" fmla="*/ 1117099 w 2792413"/>
                <a:gd name="T69" fmla="*/ 1090294 h 3389313"/>
                <a:gd name="T70" fmla="*/ 1495426 w 2792413"/>
                <a:gd name="T71" fmla="*/ 10798 h 3389313"/>
                <a:gd name="T72" fmla="*/ 1596073 w 2792413"/>
                <a:gd name="T73" fmla="*/ 50816 h 3389313"/>
                <a:gd name="T74" fmla="*/ 1679258 w 2792413"/>
                <a:gd name="T75" fmla="*/ 116241 h 3389313"/>
                <a:gd name="T76" fmla="*/ 1743076 w 2792413"/>
                <a:gd name="T77" fmla="*/ 203263 h 3389313"/>
                <a:gd name="T78" fmla="*/ 1802448 w 2792413"/>
                <a:gd name="T79" fmla="*/ 402397 h 3389313"/>
                <a:gd name="T80" fmla="*/ 1849121 w 2792413"/>
                <a:gd name="T81" fmla="*/ 458612 h 3389313"/>
                <a:gd name="T82" fmla="*/ 1861186 w 2792413"/>
                <a:gd name="T83" fmla="*/ 526260 h 3389313"/>
                <a:gd name="T84" fmla="*/ 1823086 w 2792413"/>
                <a:gd name="T85" fmla="*/ 626621 h 3389313"/>
                <a:gd name="T86" fmla="*/ 1771651 w 2792413"/>
                <a:gd name="T87" fmla="*/ 681248 h 3389313"/>
                <a:gd name="T88" fmla="*/ 1688148 w 2792413"/>
                <a:gd name="T89" fmla="*/ 863867 h 3389313"/>
                <a:gd name="T90" fmla="*/ 1552576 w 2792413"/>
                <a:gd name="T91" fmla="*/ 992176 h 3389313"/>
                <a:gd name="T92" fmla="*/ 1464628 w 2792413"/>
                <a:gd name="T93" fmla="*/ 1024254 h 3389313"/>
                <a:gd name="T94" fmla="*/ 1364933 w 2792413"/>
                <a:gd name="T95" fmla="*/ 1028383 h 3389313"/>
                <a:gd name="T96" fmla="*/ 1273493 w 2792413"/>
                <a:gd name="T97" fmla="*/ 1003928 h 3389313"/>
                <a:gd name="T98" fmla="*/ 1136333 w 2792413"/>
                <a:gd name="T99" fmla="*/ 893721 h 3389313"/>
                <a:gd name="T100" fmla="*/ 1043305 w 2792413"/>
                <a:gd name="T101" fmla="*/ 719677 h 3389313"/>
                <a:gd name="T102" fmla="*/ 984250 w 2792413"/>
                <a:gd name="T103" fmla="*/ 642183 h 3389313"/>
                <a:gd name="T104" fmla="*/ 943610 w 2792413"/>
                <a:gd name="T105" fmla="*/ 580887 h 3389313"/>
                <a:gd name="T106" fmla="*/ 930275 w 2792413"/>
                <a:gd name="T107" fmla="*/ 508792 h 3389313"/>
                <a:gd name="T108" fmla="*/ 958215 w 2792413"/>
                <a:gd name="T109" fmla="*/ 440826 h 3389313"/>
                <a:gd name="T110" fmla="*/ 1010603 w 2792413"/>
                <a:gd name="T111" fmla="*/ 336019 h 3389313"/>
                <a:gd name="T112" fmla="*/ 1081405 w 2792413"/>
                <a:gd name="T113" fmla="*/ 168327 h 3389313"/>
                <a:gd name="T114" fmla="*/ 1152525 w 2792413"/>
                <a:gd name="T115" fmla="*/ 89245 h 3389313"/>
                <a:gd name="T116" fmla="*/ 1242060 w 2792413"/>
                <a:gd name="T117" fmla="*/ 32713 h 3389313"/>
                <a:gd name="T118" fmla="*/ 1348105 w 2792413"/>
                <a:gd name="T119" fmla="*/ 3494 h 3389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92413" h="3389313">
                  <a:moveTo>
                    <a:pt x="520700" y="2665413"/>
                  </a:moveTo>
                  <a:lnTo>
                    <a:pt x="2271713" y="2665413"/>
                  </a:lnTo>
                  <a:lnTo>
                    <a:pt x="2258063" y="3389313"/>
                  </a:lnTo>
                  <a:lnTo>
                    <a:pt x="534985" y="3389313"/>
                  </a:lnTo>
                  <a:lnTo>
                    <a:pt x="520700" y="2665413"/>
                  </a:lnTo>
                  <a:close/>
                  <a:moveTo>
                    <a:pt x="0" y="2312988"/>
                  </a:moveTo>
                  <a:lnTo>
                    <a:pt x="2792413" y="2312988"/>
                  </a:lnTo>
                  <a:lnTo>
                    <a:pt x="2504058" y="3016251"/>
                  </a:lnTo>
                  <a:lnTo>
                    <a:pt x="2343366" y="3016251"/>
                  </a:lnTo>
                  <a:lnTo>
                    <a:pt x="2351623" y="2575798"/>
                  </a:lnTo>
                  <a:lnTo>
                    <a:pt x="440790" y="2575798"/>
                  </a:lnTo>
                  <a:lnTo>
                    <a:pt x="449047" y="3016251"/>
                  </a:lnTo>
                  <a:lnTo>
                    <a:pt x="288355" y="3016251"/>
                  </a:lnTo>
                  <a:lnTo>
                    <a:pt x="0" y="2312988"/>
                  </a:lnTo>
                  <a:close/>
                  <a:moveTo>
                    <a:pt x="1131065" y="1087438"/>
                  </a:moveTo>
                  <a:lnTo>
                    <a:pt x="1131065" y="1087755"/>
                  </a:lnTo>
                  <a:lnTo>
                    <a:pt x="1131700" y="1087438"/>
                  </a:lnTo>
                  <a:lnTo>
                    <a:pt x="1133287" y="1104890"/>
                  </a:lnTo>
                  <a:lnTo>
                    <a:pt x="1135826" y="1125198"/>
                  </a:lnTo>
                  <a:lnTo>
                    <a:pt x="1138683" y="1148044"/>
                  </a:lnTo>
                  <a:lnTo>
                    <a:pt x="1142492" y="1173112"/>
                  </a:lnTo>
                  <a:lnTo>
                    <a:pt x="1147253" y="1201035"/>
                  </a:lnTo>
                  <a:lnTo>
                    <a:pt x="1153284" y="1231179"/>
                  </a:lnTo>
                  <a:lnTo>
                    <a:pt x="1160267" y="1262910"/>
                  </a:lnTo>
                  <a:lnTo>
                    <a:pt x="1168520" y="1297180"/>
                  </a:lnTo>
                  <a:lnTo>
                    <a:pt x="1178042" y="1333670"/>
                  </a:lnTo>
                  <a:lnTo>
                    <a:pt x="1183439" y="1352074"/>
                  </a:lnTo>
                  <a:lnTo>
                    <a:pt x="1188835" y="1371430"/>
                  </a:lnTo>
                  <a:lnTo>
                    <a:pt x="1195183" y="1391103"/>
                  </a:lnTo>
                  <a:lnTo>
                    <a:pt x="1201531" y="1411094"/>
                  </a:lnTo>
                  <a:lnTo>
                    <a:pt x="1208514" y="1431719"/>
                  </a:lnTo>
                  <a:lnTo>
                    <a:pt x="1215497" y="1452344"/>
                  </a:lnTo>
                  <a:lnTo>
                    <a:pt x="1223433" y="1473921"/>
                  </a:lnTo>
                  <a:lnTo>
                    <a:pt x="1231685" y="1495498"/>
                  </a:lnTo>
                  <a:lnTo>
                    <a:pt x="1240573" y="1517392"/>
                  </a:lnTo>
                  <a:lnTo>
                    <a:pt x="1249461" y="1539604"/>
                  </a:lnTo>
                  <a:lnTo>
                    <a:pt x="1258983" y="1562450"/>
                  </a:lnTo>
                  <a:lnTo>
                    <a:pt x="1269458" y="1585296"/>
                  </a:lnTo>
                  <a:lnTo>
                    <a:pt x="1279932" y="1608460"/>
                  </a:lnTo>
                  <a:lnTo>
                    <a:pt x="1291359" y="1632258"/>
                  </a:lnTo>
                  <a:lnTo>
                    <a:pt x="1294851" y="1601162"/>
                  </a:lnTo>
                  <a:lnTo>
                    <a:pt x="1298977" y="1571018"/>
                  </a:lnTo>
                  <a:lnTo>
                    <a:pt x="1306913" y="1512315"/>
                  </a:lnTo>
                  <a:lnTo>
                    <a:pt x="1315165" y="1458373"/>
                  </a:lnTo>
                  <a:lnTo>
                    <a:pt x="1323101" y="1409824"/>
                  </a:lnTo>
                  <a:lnTo>
                    <a:pt x="1330084" y="1368574"/>
                  </a:lnTo>
                  <a:lnTo>
                    <a:pt x="1336115" y="1335574"/>
                  </a:lnTo>
                  <a:lnTo>
                    <a:pt x="1342780" y="1300670"/>
                  </a:lnTo>
                  <a:lnTo>
                    <a:pt x="1298025" y="1196275"/>
                  </a:lnTo>
                  <a:lnTo>
                    <a:pt x="1370395" y="1127736"/>
                  </a:lnTo>
                  <a:lnTo>
                    <a:pt x="1421817" y="1127736"/>
                  </a:lnTo>
                  <a:lnTo>
                    <a:pt x="1494187" y="1196275"/>
                  </a:lnTo>
                  <a:lnTo>
                    <a:pt x="1449749" y="1300670"/>
                  </a:lnTo>
                  <a:lnTo>
                    <a:pt x="1456415" y="1335574"/>
                  </a:lnTo>
                  <a:lnTo>
                    <a:pt x="1462128" y="1368574"/>
                  </a:lnTo>
                  <a:lnTo>
                    <a:pt x="1469746" y="1409824"/>
                  </a:lnTo>
                  <a:lnTo>
                    <a:pt x="1477364" y="1458373"/>
                  </a:lnTo>
                  <a:lnTo>
                    <a:pt x="1485617" y="1512315"/>
                  </a:lnTo>
                  <a:lnTo>
                    <a:pt x="1493869" y="1571018"/>
                  </a:lnTo>
                  <a:lnTo>
                    <a:pt x="1497678" y="1601162"/>
                  </a:lnTo>
                  <a:lnTo>
                    <a:pt x="1501170" y="1632258"/>
                  </a:lnTo>
                  <a:lnTo>
                    <a:pt x="1512279" y="1608460"/>
                  </a:lnTo>
                  <a:lnTo>
                    <a:pt x="1523072" y="1585296"/>
                  </a:lnTo>
                  <a:lnTo>
                    <a:pt x="1533229" y="1562450"/>
                  </a:lnTo>
                  <a:lnTo>
                    <a:pt x="1542751" y="1539604"/>
                  </a:lnTo>
                  <a:lnTo>
                    <a:pt x="1552274" y="1517392"/>
                  </a:lnTo>
                  <a:lnTo>
                    <a:pt x="1560844" y="1495498"/>
                  </a:lnTo>
                  <a:lnTo>
                    <a:pt x="1568779" y="1473921"/>
                  </a:lnTo>
                  <a:lnTo>
                    <a:pt x="1576715" y="1452344"/>
                  </a:lnTo>
                  <a:lnTo>
                    <a:pt x="1584015" y="1431719"/>
                  </a:lnTo>
                  <a:lnTo>
                    <a:pt x="1590681" y="1411094"/>
                  </a:lnTo>
                  <a:lnTo>
                    <a:pt x="1597346" y="1391103"/>
                  </a:lnTo>
                  <a:lnTo>
                    <a:pt x="1603377" y="1371430"/>
                  </a:lnTo>
                  <a:lnTo>
                    <a:pt x="1609408" y="1352074"/>
                  </a:lnTo>
                  <a:lnTo>
                    <a:pt x="1614487" y="1333670"/>
                  </a:lnTo>
                  <a:lnTo>
                    <a:pt x="1624327" y="1297180"/>
                  </a:lnTo>
                  <a:lnTo>
                    <a:pt x="1632262" y="1262910"/>
                  </a:lnTo>
                  <a:lnTo>
                    <a:pt x="1639563" y="1231179"/>
                  </a:lnTo>
                  <a:lnTo>
                    <a:pt x="1644959" y="1201035"/>
                  </a:lnTo>
                  <a:lnTo>
                    <a:pt x="1649720" y="1173112"/>
                  </a:lnTo>
                  <a:lnTo>
                    <a:pt x="1653846" y="1148044"/>
                  </a:lnTo>
                  <a:lnTo>
                    <a:pt x="1657020" y="1125198"/>
                  </a:lnTo>
                  <a:lnTo>
                    <a:pt x="1659242" y="1104890"/>
                  </a:lnTo>
                  <a:lnTo>
                    <a:pt x="1660829" y="1087438"/>
                  </a:lnTo>
                  <a:lnTo>
                    <a:pt x="1661464" y="1087755"/>
                  </a:lnTo>
                  <a:lnTo>
                    <a:pt x="1661464" y="1087438"/>
                  </a:lnTo>
                  <a:lnTo>
                    <a:pt x="1675430" y="1090294"/>
                  </a:lnTo>
                  <a:lnTo>
                    <a:pt x="1689714" y="1093784"/>
                  </a:lnTo>
                  <a:lnTo>
                    <a:pt x="1703998" y="1097592"/>
                  </a:lnTo>
                  <a:lnTo>
                    <a:pt x="1718916" y="1101400"/>
                  </a:lnTo>
                  <a:lnTo>
                    <a:pt x="1749705" y="1110919"/>
                  </a:lnTo>
                  <a:lnTo>
                    <a:pt x="1782399" y="1120756"/>
                  </a:lnTo>
                  <a:lnTo>
                    <a:pt x="1812871" y="1129640"/>
                  </a:lnTo>
                  <a:lnTo>
                    <a:pt x="1841120" y="1138208"/>
                  </a:lnTo>
                  <a:lnTo>
                    <a:pt x="1866831" y="1146458"/>
                  </a:lnTo>
                  <a:lnTo>
                    <a:pt x="1890002" y="1154390"/>
                  </a:lnTo>
                  <a:lnTo>
                    <a:pt x="1911269" y="1162006"/>
                  </a:lnTo>
                  <a:lnTo>
                    <a:pt x="1930314" y="1168987"/>
                  </a:lnTo>
                  <a:lnTo>
                    <a:pt x="1947454" y="1176285"/>
                  </a:lnTo>
                  <a:lnTo>
                    <a:pt x="1962690" y="1183266"/>
                  </a:lnTo>
                  <a:lnTo>
                    <a:pt x="1976021" y="1189612"/>
                  </a:lnTo>
                  <a:lnTo>
                    <a:pt x="1987766" y="1195958"/>
                  </a:lnTo>
                  <a:lnTo>
                    <a:pt x="1998240" y="1201670"/>
                  </a:lnTo>
                  <a:lnTo>
                    <a:pt x="2006811" y="1207381"/>
                  </a:lnTo>
                  <a:lnTo>
                    <a:pt x="2014111" y="1212775"/>
                  </a:lnTo>
                  <a:lnTo>
                    <a:pt x="2020142" y="1218487"/>
                  </a:lnTo>
                  <a:lnTo>
                    <a:pt x="2025221" y="1223564"/>
                  </a:lnTo>
                  <a:lnTo>
                    <a:pt x="2029030" y="1228641"/>
                  </a:lnTo>
                  <a:lnTo>
                    <a:pt x="2035061" y="1234035"/>
                  </a:lnTo>
                  <a:lnTo>
                    <a:pt x="2040457" y="1240064"/>
                  </a:lnTo>
                  <a:lnTo>
                    <a:pt x="2046170" y="1246410"/>
                  </a:lnTo>
                  <a:lnTo>
                    <a:pt x="2051249" y="1252756"/>
                  </a:lnTo>
                  <a:lnTo>
                    <a:pt x="2056010" y="1259420"/>
                  </a:lnTo>
                  <a:lnTo>
                    <a:pt x="2060771" y="1266401"/>
                  </a:lnTo>
                  <a:lnTo>
                    <a:pt x="2065215" y="1273699"/>
                  </a:lnTo>
                  <a:lnTo>
                    <a:pt x="2068706" y="1281631"/>
                  </a:lnTo>
                  <a:lnTo>
                    <a:pt x="2069976" y="1283535"/>
                  </a:lnTo>
                  <a:lnTo>
                    <a:pt x="2072833" y="1289564"/>
                  </a:lnTo>
                  <a:lnTo>
                    <a:pt x="2083942" y="1312410"/>
                  </a:lnTo>
                  <a:lnTo>
                    <a:pt x="2101717" y="1348584"/>
                  </a:lnTo>
                  <a:lnTo>
                    <a:pt x="2124889" y="1394276"/>
                  </a:lnTo>
                  <a:lnTo>
                    <a:pt x="2151869" y="1446950"/>
                  </a:lnTo>
                  <a:lnTo>
                    <a:pt x="2182341" y="1504382"/>
                  </a:lnTo>
                  <a:lnTo>
                    <a:pt x="2197894" y="1534210"/>
                  </a:lnTo>
                  <a:lnTo>
                    <a:pt x="2214399" y="1563719"/>
                  </a:lnTo>
                  <a:lnTo>
                    <a:pt x="2230588" y="1593229"/>
                  </a:lnTo>
                  <a:lnTo>
                    <a:pt x="2247093" y="1622104"/>
                  </a:lnTo>
                  <a:lnTo>
                    <a:pt x="2260742" y="1645902"/>
                  </a:lnTo>
                  <a:lnTo>
                    <a:pt x="2274073" y="1668431"/>
                  </a:lnTo>
                  <a:lnTo>
                    <a:pt x="2305497" y="1634479"/>
                  </a:lnTo>
                  <a:lnTo>
                    <a:pt x="2332478" y="1604652"/>
                  </a:lnTo>
                  <a:lnTo>
                    <a:pt x="2358823" y="1575460"/>
                  </a:lnTo>
                  <a:lnTo>
                    <a:pt x="2406752" y="1520883"/>
                  </a:lnTo>
                  <a:lnTo>
                    <a:pt x="2443572" y="1478046"/>
                  </a:lnTo>
                  <a:lnTo>
                    <a:pt x="2465157" y="1453296"/>
                  </a:lnTo>
                  <a:lnTo>
                    <a:pt x="2468013" y="1449805"/>
                  </a:lnTo>
                  <a:lnTo>
                    <a:pt x="2471822" y="1445681"/>
                  </a:lnTo>
                  <a:lnTo>
                    <a:pt x="2475631" y="1441555"/>
                  </a:lnTo>
                  <a:lnTo>
                    <a:pt x="2483567" y="1434257"/>
                  </a:lnTo>
                  <a:lnTo>
                    <a:pt x="2491819" y="1427276"/>
                  </a:lnTo>
                  <a:lnTo>
                    <a:pt x="2500390" y="1420930"/>
                  </a:lnTo>
                  <a:lnTo>
                    <a:pt x="2664175" y="1245141"/>
                  </a:lnTo>
                  <a:lnTo>
                    <a:pt x="2669254" y="1240381"/>
                  </a:lnTo>
                  <a:lnTo>
                    <a:pt x="2674967" y="1235939"/>
                  </a:lnTo>
                  <a:lnTo>
                    <a:pt x="2680681" y="1232131"/>
                  </a:lnTo>
                  <a:lnTo>
                    <a:pt x="2686712" y="1229275"/>
                  </a:lnTo>
                  <a:lnTo>
                    <a:pt x="2693060" y="1227054"/>
                  </a:lnTo>
                  <a:lnTo>
                    <a:pt x="2699408" y="1225150"/>
                  </a:lnTo>
                  <a:lnTo>
                    <a:pt x="2706074" y="1224198"/>
                  </a:lnTo>
                  <a:lnTo>
                    <a:pt x="2712422" y="1223247"/>
                  </a:lnTo>
                  <a:lnTo>
                    <a:pt x="2719088" y="1223247"/>
                  </a:lnTo>
                  <a:lnTo>
                    <a:pt x="2725754" y="1224198"/>
                  </a:lnTo>
                  <a:lnTo>
                    <a:pt x="2732419" y="1225468"/>
                  </a:lnTo>
                  <a:lnTo>
                    <a:pt x="2738767" y="1227371"/>
                  </a:lnTo>
                  <a:lnTo>
                    <a:pt x="2745116" y="1229910"/>
                  </a:lnTo>
                  <a:lnTo>
                    <a:pt x="2751147" y="1233400"/>
                  </a:lnTo>
                  <a:lnTo>
                    <a:pt x="2757178" y="1237525"/>
                  </a:lnTo>
                  <a:lnTo>
                    <a:pt x="2762574" y="1241968"/>
                  </a:lnTo>
                  <a:lnTo>
                    <a:pt x="2767335" y="1247045"/>
                  </a:lnTo>
                  <a:lnTo>
                    <a:pt x="2771779" y="1252756"/>
                  </a:lnTo>
                  <a:lnTo>
                    <a:pt x="2775270" y="1258151"/>
                  </a:lnTo>
                  <a:lnTo>
                    <a:pt x="2778444" y="1264497"/>
                  </a:lnTo>
                  <a:lnTo>
                    <a:pt x="2780666" y="1270843"/>
                  </a:lnTo>
                  <a:lnTo>
                    <a:pt x="2782571" y="1277189"/>
                  </a:lnTo>
                  <a:lnTo>
                    <a:pt x="2783840" y="1283853"/>
                  </a:lnTo>
                  <a:lnTo>
                    <a:pt x="2784475" y="1290199"/>
                  </a:lnTo>
                  <a:lnTo>
                    <a:pt x="2784475" y="1296862"/>
                  </a:lnTo>
                  <a:lnTo>
                    <a:pt x="2783840" y="1303526"/>
                  </a:lnTo>
                  <a:lnTo>
                    <a:pt x="2782253" y="1310189"/>
                  </a:lnTo>
                  <a:lnTo>
                    <a:pt x="2780349" y="1316535"/>
                  </a:lnTo>
                  <a:lnTo>
                    <a:pt x="2777492" y="1322882"/>
                  </a:lnTo>
                  <a:lnTo>
                    <a:pt x="2774635" y="1328911"/>
                  </a:lnTo>
                  <a:lnTo>
                    <a:pt x="2770509" y="1334622"/>
                  </a:lnTo>
                  <a:lnTo>
                    <a:pt x="2766065" y="1340334"/>
                  </a:lnTo>
                  <a:lnTo>
                    <a:pt x="2694964" y="1416171"/>
                  </a:lnTo>
                  <a:lnTo>
                    <a:pt x="2705122" y="1422200"/>
                  </a:lnTo>
                  <a:lnTo>
                    <a:pt x="2709883" y="1426007"/>
                  </a:lnTo>
                  <a:lnTo>
                    <a:pt x="2714644" y="1429815"/>
                  </a:lnTo>
                  <a:lnTo>
                    <a:pt x="2721310" y="1435844"/>
                  </a:lnTo>
                  <a:lnTo>
                    <a:pt x="2727658" y="1441873"/>
                  </a:lnTo>
                  <a:lnTo>
                    <a:pt x="2733689" y="1448854"/>
                  </a:lnTo>
                  <a:lnTo>
                    <a:pt x="2739085" y="1455517"/>
                  </a:lnTo>
                  <a:lnTo>
                    <a:pt x="2744481" y="1462498"/>
                  </a:lnTo>
                  <a:lnTo>
                    <a:pt x="2749242" y="1469478"/>
                  </a:lnTo>
                  <a:lnTo>
                    <a:pt x="2753686" y="1476777"/>
                  </a:lnTo>
                  <a:lnTo>
                    <a:pt x="2757812" y="1484392"/>
                  </a:lnTo>
                  <a:lnTo>
                    <a:pt x="2761621" y="1492008"/>
                  </a:lnTo>
                  <a:lnTo>
                    <a:pt x="2764478" y="1499940"/>
                  </a:lnTo>
                  <a:lnTo>
                    <a:pt x="2767335" y="1507873"/>
                  </a:lnTo>
                  <a:lnTo>
                    <a:pt x="2770191" y="1515806"/>
                  </a:lnTo>
                  <a:lnTo>
                    <a:pt x="2771779" y="1524056"/>
                  </a:lnTo>
                  <a:lnTo>
                    <a:pt x="2773683" y="1532306"/>
                  </a:lnTo>
                  <a:lnTo>
                    <a:pt x="2774953" y="1540556"/>
                  </a:lnTo>
                  <a:lnTo>
                    <a:pt x="2775905" y="1548806"/>
                  </a:lnTo>
                  <a:lnTo>
                    <a:pt x="2776222" y="1557373"/>
                  </a:lnTo>
                  <a:lnTo>
                    <a:pt x="2776222" y="1565623"/>
                  </a:lnTo>
                  <a:lnTo>
                    <a:pt x="2775905" y="1574191"/>
                  </a:lnTo>
                  <a:lnTo>
                    <a:pt x="2775270" y="1582441"/>
                  </a:lnTo>
                  <a:lnTo>
                    <a:pt x="2774000" y="1591008"/>
                  </a:lnTo>
                  <a:lnTo>
                    <a:pt x="2772731" y="1598941"/>
                  </a:lnTo>
                  <a:lnTo>
                    <a:pt x="2770826" y="1607508"/>
                  </a:lnTo>
                  <a:lnTo>
                    <a:pt x="2768604" y="1615758"/>
                  </a:lnTo>
                  <a:lnTo>
                    <a:pt x="2765430" y="1623691"/>
                  </a:lnTo>
                  <a:lnTo>
                    <a:pt x="2762574" y="1631624"/>
                  </a:lnTo>
                  <a:lnTo>
                    <a:pt x="2758765" y="1639556"/>
                  </a:lnTo>
                  <a:lnTo>
                    <a:pt x="2754956" y="1647489"/>
                  </a:lnTo>
                  <a:lnTo>
                    <a:pt x="2750194" y="1654787"/>
                  </a:lnTo>
                  <a:lnTo>
                    <a:pt x="2745433" y="1662085"/>
                  </a:lnTo>
                  <a:lnTo>
                    <a:pt x="2740355" y="1669383"/>
                  </a:lnTo>
                  <a:lnTo>
                    <a:pt x="2734641" y="1676364"/>
                  </a:lnTo>
                  <a:lnTo>
                    <a:pt x="2716549" y="1697941"/>
                  </a:lnTo>
                  <a:lnTo>
                    <a:pt x="2670206" y="1751249"/>
                  </a:lnTo>
                  <a:lnTo>
                    <a:pt x="2639417" y="1786470"/>
                  </a:lnTo>
                  <a:lnTo>
                    <a:pt x="2605136" y="1824865"/>
                  </a:lnTo>
                  <a:lnTo>
                    <a:pt x="2569586" y="1864529"/>
                  </a:lnTo>
                  <a:lnTo>
                    <a:pt x="2532766" y="1904827"/>
                  </a:lnTo>
                  <a:lnTo>
                    <a:pt x="2508325" y="1930529"/>
                  </a:lnTo>
                  <a:lnTo>
                    <a:pt x="2484519" y="1955914"/>
                  </a:lnTo>
                  <a:lnTo>
                    <a:pt x="2461030" y="1979712"/>
                  </a:lnTo>
                  <a:lnTo>
                    <a:pt x="2438811" y="2001606"/>
                  </a:lnTo>
                  <a:lnTo>
                    <a:pt x="2426115" y="2013347"/>
                  </a:lnTo>
                  <a:lnTo>
                    <a:pt x="2413418" y="2025087"/>
                  </a:lnTo>
                  <a:lnTo>
                    <a:pt x="2400722" y="2035876"/>
                  </a:lnTo>
                  <a:lnTo>
                    <a:pt x="2387708" y="2046664"/>
                  </a:lnTo>
                  <a:lnTo>
                    <a:pt x="2380090" y="2052376"/>
                  </a:lnTo>
                  <a:lnTo>
                    <a:pt x="2371837" y="2058405"/>
                  </a:lnTo>
                  <a:lnTo>
                    <a:pt x="2362314" y="2064751"/>
                  </a:lnTo>
                  <a:lnTo>
                    <a:pt x="2351205" y="2071414"/>
                  </a:lnTo>
                  <a:lnTo>
                    <a:pt x="2343904" y="2075222"/>
                  </a:lnTo>
                  <a:lnTo>
                    <a:pt x="2335969" y="2079347"/>
                  </a:lnTo>
                  <a:lnTo>
                    <a:pt x="2326447" y="2083155"/>
                  </a:lnTo>
                  <a:lnTo>
                    <a:pt x="2315337" y="2087280"/>
                  </a:lnTo>
                  <a:lnTo>
                    <a:pt x="2307719" y="2089501"/>
                  </a:lnTo>
                  <a:lnTo>
                    <a:pt x="2300101" y="2091405"/>
                  </a:lnTo>
                  <a:lnTo>
                    <a:pt x="2292801" y="2093309"/>
                  </a:lnTo>
                  <a:lnTo>
                    <a:pt x="2284865" y="2094578"/>
                  </a:lnTo>
                  <a:lnTo>
                    <a:pt x="2277565" y="2095530"/>
                  </a:lnTo>
                  <a:lnTo>
                    <a:pt x="2270582" y="2096164"/>
                  </a:lnTo>
                  <a:lnTo>
                    <a:pt x="2262964" y="2096799"/>
                  </a:lnTo>
                  <a:lnTo>
                    <a:pt x="2255981" y="2097116"/>
                  </a:lnTo>
                  <a:lnTo>
                    <a:pt x="2244871" y="2096799"/>
                  </a:lnTo>
                  <a:lnTo>
                    <a:pt x="2234397" y="2095530"/>
                  </a:lnTo>
                  <a:lnTo>
                    <a:pt x="2224557" y="2093943"/>
                  </a:lnTo>
                  <a:lnTo>
                    <a:pt x="2215034" y="2092357"/>
                  </a:lnTo>
                  <a:lnTo>
                    <a:pt x="2206147" y="2090453"/>
                  </a:lnTo>
                  <a:lnTo>
                    <a:pt x="2197894" y="2087597"/>
                  </a:lnTo>
                  <a:lnTo>
                    <a:pt x="2190593" y="2085058"/>
                  </a:lnTo>
                  <a:lnTo>
                    <a:pt x="2183610" y="2082520"/>
                  </a:lnTo>
                  <a:lnTo>
                    <a:pt x="2176945" y="2079982"/>
                  </a:lnTo>
                  <a:lnTo>
                    <a:pt x="2170596" y="2077126"/>
                  </a:lnTo>
                  <a:lnTo>
                    <a:pt x="2159487" y="2071097"/>
                  </a:lnTo>
                  <a:lnTo>
                    <a:pt x="2149647" y="2065385"/>
                  </a:lnTo>
                  <a:lnTo>
                    <a:pt x="2140759" y="2059674"/>
                  </a:lnTo>
                  <a:lnTo>
                    <a:pt x="2133141" y="2053962"/>
                  </a:lnTo>
                  <a:lnTo>
                    <a:pt x="2125841" y="2048251"/>
                  </a:lnTo>
                  <a:lnTo>
                    <a:pt x="2119175" y="2043174"/>
                  </a:lnTo>
                  <a:lnTo>
                    <a:pt x="2113462" y="2037779"/>
                  </a:lnTo>
                  <a:lnTo>
                    <a:pt x="2102670" y="2027308"/>
                  </a:lnTo>
                  <a:lnTo>
                    <a:pt x="2092512" y="2017154"/>
                  </a:lnTo>
                  <a:lnTo>
                    <a:pt x="2083307" y="2006683"/>
                  </a:lnTo>
                  <a:lnTo>
                    <a:pt x="2074737" y="1996847"/>
                  </a:lnTo>
                  <a:lnTo>
                    <a:pt x="2066167" y="1986375"/>
                  </a:lnTo>
                  <a:lnTo>
                    <a:pt x="2057914" y="1975904"/>
                  </a:lnTo>
                  <a:lnTo>
                    <a:pt x="2049979" y="1965116"/>
                  </a:lnTo>
                  <a:lnTo>
                    <a:pt x="2042044" y="1954010"/>
                  </a:lnTo>
                  <a:lnTo>
                    <a:pt x="2026490" y="1931798"/>
                  </a:lnTo>
                  <a:lnTo>
                    <a:pt x="2013476" y="1912125"/>
                  </a:lnTo>
                  <a:lnTo>
                    <a:pt x="2000462" y="1891817"/>
                  </a:lnTo>
                  <a:lnTo>
                    <a:pt x="1987131" y="1870557"/>
                  </a:lnTo>
                  <a:lnTo>
                    <a:pt x="1974117" y="1848663"/>
                  </a:lnTo>
                  <a:lnTo>
                    <a:pt x="1961103" y="1826769"/>
                  </a:lnTo>
                  <a:lnTo>
                    <a:pt x="1948089" y="1803922"/>
                  </a:lnTo>
                  <a:lnTo>
                    <a:pt x="1922061" y="1758547"/>
                  </a:lnTo>
                  <a:lnTo>
                    <a:pt x="1922061" y="2143126"/>
                  </a:lnTo>
                  <a:lnTo>
                    <a:pt x="1428165" y="2143126"/>
                  </a:lnTo>
                  <a:lnTo>
                    <a:pt x="1455462" y="1826769"/>
                  </a:lnTo>
                  <a:lnTo>
                    <a:pt x="1455145" y="1818519"/>
                  </a:lnTo>
                  <a:lnTo>
                    <a:pt x="1454510" y="1810269"/>
                  </a:lnTo>
                  <a:lnTo>
                    <a:pt x="1452923" y="1802653"/>
                  </a:lnTo>
                  <a:lnTo>
                    <a:pt x="1450701" y="1795038"/>
                  </a:lnTo>
                  <a:lnTo>
                    <a:pt x="1448479" y="1788057"/>
                  </a:lnTo>
                  <a:lnTo>
                    <a:pt x="1445623" y="1781076"/>
                  </a:lnTo>
                  <a:lnTo>
                    <a:pt x="1441814" y="1774730"/>
                  </a:lnTo>
                  <a:lnTo>
                    <a:pt x="1438005" y="1769018"/>
                  </a:lnTo>
                  <a:lnTo>
                    <a:pt x="1433878" y="1763941"/>
                  </a:lnTo>
                  <a:lnTo>
                    <a:pt x="1429434" y="1759182"/>
                  </a:lnTo>
                  <a:lnTo>
                    <a:pt x="1424673" y="1755057"/>
                  </a:lnTo>
                  <a:lnTo>
                    <a:pt x="1419595" y="1751566"/>
                  </a:lnTo>
                  <a:lnTo>
                    <a:pt x="1413881" y="1748711"/>
                  </a:lnTo>
                  <a:lnTo>
                    <a:pt x="1408485" y="1746807"/>
                  </a:lnTo>
                  <a:lnTo>
                    <a:pt x="1402454" y="1745538"/>
                  </a:lnTo>
                  <a:lnTo>
                    <a:pt x="1396423" y="1744903"/>
                  </a:lnTo>
                  <a:lnTo>
                    <a:pt x="1390710" y="1745538"/>
                  </a:lnTo>
                  <a:lnTo>
                    <a:pt x="1384679" y="1746807"/>
                  </a:lnTo>
                  <a:lnTo>
                    <a:pt x="1378966" y="1748711"/>
                  </a:lnTo>
                  <a:lnTo>
                    <a:pt x="1373570" y="1751566"/>
                  </a:lnTo>
                  <a:lnTo>
                    <a:pt x="1368174" y="1755057"/>
                  </a:lnTo>
                  <a:lnTo>
                    <a:pt x="1363412" y="1759182"/>
                  </a:lnTo>
                  <a:lnTo>
                    <a:pt x="1358969" y="1763941"/>
                  </a:lnTo>
                  <a:lnTo>
                    <a:pt x="1354842" y="1769018"/>
                  </a:lnTo>
                  <a:lnTo>
                    <a:pt x="1351351" y="1774730"/>
                  </a:lnTo>
                  <a:lnTo>
                    <a:pt x="1347542" y="1781076"/>
                  </a:lnTo>
                  <a:lnTo>
                    <a:pt x="1344367" y="1788057"/>
                  </a:lnTo>
                  <a:lnTo>
                    <a:pt x="1342146" y="1795038"/>
                  </a:lnTo>
                  <a:lnTo>
                    <a:pt x="1339924" y="1802653"/>
                  </a:lnTo>
                  <a:lnTo>
                    <a:pt x="1338971" y="1810269"/>
                  </a:lnTo>
                  <a:lnTo>
                    <a:pt x="1337702" y="1818519"/>
                  </a:lnTo>
                  <a:lnTo>
                    <a:pt x="1337384" y="1826769"/>
                  </a:lnTo>
                  <a:lnTo>
                    <a:pt x="1364999" y="2143126"/>
                  </a:lnTo>
                  <a:lnTo>
                    <a:pt x="870151" y="2143126"/>
                  </a:lnTo>
                  <a:lnTo>
                    <a:pt x="870151" y="1651297"/>
                  </a:lnTo>
                  <a:lnTo>
                    <a:pt x="869833" y="1651297"/>
                  </a:lnTo>
                  <a:lnTo>
                    <a:pt x="868881" y="1652249"/>
                  </a:lnTo>
                  <a:lnTo>
                    <a:pt x="867294" y="1653201"/>
                  </a:lnTo>
                  <a:lnTo>
                    <a:pt x="864755" y="1656691"/>
                  </a:lnTo>
                  <a:lnTo>
                    <a:pt x="861581" y="1661133"/>
                  </a:lnTo>
                  <a:lnTo>
                    <a:pt x="858724" y="1667162"/>
                  </a:lnTo>
                  <a:lnTo>
                    <a:pt x="855867" y="1674143"/>
                  </a:lnTo>
                  <a:lnTo>
                    <a:pt x="852376" y="1682710"/>
                  </a:lnTo>
                  <a:lnTo>
                    <a:pt x="848884" y="1691912"/>
                  </a:lnTo>
                  <a:lnTo>
                    <a:pt x="845710" y="1702701"/>
                  </a:lnTo>
                  <a:lnTo>
                    <a:pt x="839044" y="1726816"/>
                  </a:lnTo>
                  <a:lnTo>
                    <a:pt x="832061" y="1755057"/>
                  </a:lnTo>
                  <a:lnTo>
                    <a:pt x="824443" y="1786153"/>
                  </a:lnTo>
                  <a:lnTo>
                    <a:pt x="817460" y="1820423"/>
                  </a:lnTo>
                  <a:lnTo>
                    <a:pt x="810477" y="1856913"/>
                  </a:lnTo>
                  <a:lnTo>
                    <a:pt x="803811" y="1895308"/>
                  </a:lnTo>
                  <a:lnTo>
                    <a:pt x="797145" y="1935606"/>
                  </a:lnTo>
                  <a:lnTo>
                    <a:pt x="790797" y="1976221"/>
                  </a:lnTo>
                  <a:lnTo>
                    <a:pt x="784766" y="2018424"/>
                  </a:lnTo>
                  <a:lnTo>
                    <a:pt x="779688" y="2060308"/>
                  </a:lnTo>
                  <a:lnTo>
                    <a:pt x="774609" y="2101876"/>
                  </a:lnTo>
                  <a:lnTo>
                    <a:pt x="771118" y="2143126"/>
                  </a:lnTo>
                  <a:lnTo>
                    <a:pt x="438150" y="2143126"/>
                  </a:lnTo>
                  <a:lnTo>
                    <a:pt x="443864" y="2084741"/>
                  </a:lnTo>
                  <a:lnTo>
                    <a:pt x="449894" y="2028577"/>
                  </a:lnTo>
                  <a:lnTo>
                    <a:pt x="455925" y="1975269"/>
                  </a:lnTo>
                  <a:lnTo>
                    <a:pt x="463226" y="1923865"/>
                  </a:lnTo>
                  <a:lnTo>
                    <a:pt x="470209" y="1875317"/>
                  </a:lnTo>
                  <a:lnTo>
                    <a:pt x="478144" y="1828990"/>
                  </a:lnTo>
                  <a:lnTo>
                    <a:pt x="485762" y="1784884"/>
                  </a:lnTo>
                  <a:lnTo>
                    <a:pt x="494015" y="1742682"/>
                  </a:lnTo>
                  <a:lnTo>
                    <a:pt x="502585" y="1702701"/>
                  </a:lnTo>
                  <a:lnTo>
                    <a:pt x="511155" y="1665258"/>
                  </a:lnTo>
                  <a:lnTo>
                    <a:pt x="520043" y="1629085"/>
                  </a:lnTo>
                  <a:lnTo>
                    <a:pt x="528931" y="1595450"/>
                  </a:lnTo>
                  <a:lnTo>
                    <a:pt x="537818" y="1563719"/>
                  </a:lnTo>
                  <a:lnTo>
                    <a:pt x="547023" y="1533892"/>
                  </a:lnTo>
                  <a:lnTo>
                    <a:pt x="556228" y="1505969"/>
                  </a:lnTo>
                  <a:lnTo>
                    <a:pt x="565116" y="1479632"/>
                  </a:lnTo>
                  <a:lnTo>
                    <a:pt x="574638" y="1454882"/>
                  </a:lnTo>
                  <a:lnTo>
                    <a:pt x="583526" y="1432036"/>
                  </a:lnTo>
                  <a:lnTo>
                    <a:pt x="592413" y="1410777"/>
                  </a:lnTo>
                  <a:lnTo>
                    <a:pt x="601301" y="1391420"/>
                  </a:lnTo>
                  <a:lnTo>
                    <a:pt x="609871" y="1373334"/>
                  </a:lnTo>
                  <a:lnTo>
                    <a:pt x="618124" y="1356516"/>
                  </a:lnTo>
                  <a:lnTo>
                    <a:pt x="626059" y="1341920"/>
                  </a:lnTo>
                  <a:lnTo>
                    <a:pt x="633995" y="1327959"/>
                  </a:lnTo>
                  <a:lnTo>
                    <a:pt x="641930" y="1315266"/>
                  </a:lnTo>
                  <a:lnTo>
                    <a:pt x="648913" y="1304160"/>
                  </a:lnTo>
                  <a:lnTo>
                    <a:pt x="655579" y="1294324"/>
                  </a:lnTo>
                  <a:lnTo>
                    <a:pt x="661927" y="1285756"/>
                  </a:lnTo>
                  <a:lnTo>
                    <a:pt x="667641" y="1278141"/>
                  </a:lnTo>
                  <a:lnTo>
                    <a:pt x="673037" y="1271478"/>
                  </a:lnTo>
                  <a:lnTo>
                    <a:pt x="677798" y="1266083"/>
                  </a:lnTo>
                  <a:lnTo>
                    <a:pt x="681924" y="1261641"/>
                  </a:lnTo>
                  <a:lnTo>
                    <a:pt x="699065" y="1252756"/>
                  </a:lnTo>
                  <a:lnTo>
                    <a:pt x="717475" y="1243237"/>
                  </a:lnTo>
                  <a:lnTo>
                    <a:pt x="737154" y="1234035"/>
                  </a:lnTo>
                  <a:lnTo>
                    <a:pt x="758104" y="1224833"/>
                  </a:lnTo>
                  <a:lnTo>
                    <a:pt x="779688" y="1215948"/>
                  </a:lnTo>
                  <a:lnTo>
                    <a:pt x="801907" y="1206746"/>
                  </a:lnTo>
                  <a:lnTo>
                    <a:pt x="824761" y="1197227"/>
                  </a:lnTo>
                  <a:lnTo>
                    <a:pt x="848249" y="1188343"/>
                  </a:lnTo>
                  <a:lnTo>
                    <a:pt x="895544" y="1170891"/>
                  </a:lnTo>
                  <a:lnTo>
                    <a:pt x="942204" y="1154390"/>
                  </a:lnTo>
                  <a:lnTo>
                    <a:pt x="987594" y="1138525"/>
                  </a:lnTo>
                  <a:lnTo>
                    <a:pt x="1030445" y="1124564"/>
                  </a:lnTo>
                  <a:lnTo>
                    <a:pt x="1041554" y="1118217"/>
                  </a:lnTo>
                  <a:lnTo>
                    <a:pt x="1053299" y="1112188"/>
                  </a:lnTo>
                  <a:lnTo>
                    <a:pt x="1065678" y="1107111"/>
                  </a:lnTo>
                  <a:lnTo>
                    <a:pt x="1077740" y="1102352"/>
                  </a:lnTo>
                  <a:lnTo>
                    <a:pt x="1090754" y="1097909"/>
                  </a:lnTo>
                  <a:lnTo>
                    <a:pt x="1103768" y="1094102"/>
                  </a:lnTo>
                  <a:lnTo>
                    <a:pt x="1117099" y="1090294"/>
                  </a:lnTo>
                  <a:lnTo>
                    <a:pt x="1131065" y="1087438"/>
                  </a:lnTo>
                  <a:close/>
                  <a:moveTo>
                    <a:pt x="1401445" y="0"/>
                  </a:moveTo>
                  <a:lnTo>
                    <a:pt x="1412240" y="318"/>
                  </a:lnTo>
                  <a:lnTo>
                    <a:pt x="1423353" y="635"/>
                  </a:lnTo>
                  <a:lnTo>
                    <a:pt x="1433513" y="1588"/>
                  </a:lnTo>
                  <a:lnTo>
                    <a:pt x="1444308" y="2223"/>
                  </a:lnTo>
                  <a:lnTo>
                    <a:pt x="1454786" y="3494"/>
                  </a:lnTo>
                  <a:lnTo>
                    <a:pt x="1465263" y="4764"/>
                  </a:lnTo>
                  <a:lnTo>
                    <a:pt x="1475423" y="6670"/>
                  </a:lnTo>
                  <a:lnTo>
                    <a:pt x="1485266" y="8575"/>
                  </a:lnTo>
                  <a:lnTo>
                    <a:pt x="1495426" y="10798"/>
                  </a:lnTo>
                  <a:lnTo>
                    <a:pt x="1505268" y="13339"/>
                  </a:lnTo>
                  <a:lnTo>
                    <a:pt x="1515111" y="15880"/>
                  </a:lnTo>
                  <a:lnTo>
                    <a:pt x="1524636" y="19056"/>
                  </a:lnTo>
                  <a:lnTo>
                    <a:pt x="1533843" y="22232"/>
                  </a:lnTo>
                  <a:lnTo>
                    <a:pt x="1543368" y="25726"/>
                  </a:lnTo>
                  <a:lnTo>
                    <a:pt x="1552576" y="29219"/>
                  </a:lnTo>
                  <a:lnTo>
                    <a:pt x="1561466" y="33030"/>
                  </a:lnTo>
                  <a:lnTo>
                    <a:pt x="1570356" y="37159"/>
                  </a:lnTo>
                  <a:lnTo>
                    <a:pt x="1578928" y="41605"/>
                  </a:lnTo>
                  <a:lnTo>
                    <a:pt x="1587818" y="46052"/>
                  </a:lnTo>
                  <a:lnTo>
                    <a:pt x="1596073" y="50816"/>
                  </a:lnTo>
                  <a:lnTo>
                    <a:pt x="1604646" y="55897"/>
                  </a:lnTo>
                  <a:lnTo>
                    <a:pt x="1612583" y="60979"/>
                  </a:lnTo>
                  <a:lnTo>
                    <a:pt x="1620521" y="66378"/>
                  </a:lnTo>
                  <a:lnTo>
                    <a:pt x="1628776" y="72095"/>
                  </a:lnTo>
                  <a:lnTo>
                    <a:pt x="1636078" y="77812"/>
                  </a:lnTo>
                  <a:lnTo>
                    <a:pt x="1644016" y="83528"/>
                  </a:lnTo>
                  <a:lnTo>
                    <a:pt x="1651318" y="89880"/>
                  </a:lnTo>
                  <a:lnTo>
                    <a:pt x="1658303" y="96232"/>
                  </a:lnTo>
                  <a:lnTo>
                    <a:pt x="1665606" y="102902"/>
                  </a:lnTo>
                  <a:lnTo>
                    <a:pt x="1672591" y="109571"/>
                  </a:lnTo>
                  <a:lnTo>
                    <a:pt x="1679258" y="116241"/>
                  </a:lnTo>
                  <a:lnTo>
                    <a:pt x="1685926" y="123546"/>
                  </a:lnTo>
                  <a:lnTo>
                    <a:pt x="1692593" y="130851"/>
                  </a:lnTo>
                  <a:lnTo>
                    <a:pt x="1698943" y="138155"/>
                  </a:lnTo>
                  <a:lnTo>
                    <a:pt x="1704976" y="145778"/>
                  </a:lnTo>
                  <a:lnTo>
                    <a:pt x="1710691" y="153400"/>
                  </a:lnTo>
                  <a:lnTo>
                    <a:pt x="1716723" y="161658"/>
                  </a:lnTo>
                  <a:lnTo>
                    <a:pt x="1722438" y="169597"/>
                  </a:lnTo>
                  <a:lnTo>
                    <a:pt x="1727836" y="177537"/>
                  </a:lnTo>
                  <a:lnTo>
                    <a:pt x="1733233" y="186113"/>
                  </a:lnTo>
                  <a:lnTo>
                    <a:pt x="1738313" y="194688"/>
                  </a:lnTo>
                  <a:lnTo>
                    <a:pt x="1743076" y="203263"/>
                  </a:lnTo>
                  <a:lnTo>
                    <a:pt x="1747838" y="212156"/>
                  </a:lnTo>
                  <a:lnTo>
                    <a:pt x="1752283" y="221048"/>
                  </a:lnTo>
                  <a:lnTo>
                    <a:pt x="1760856" y="239469"/>
                  </a:lnTo>
                  <a:lnTo>
                    <a:pt x="1768793" y="258207"/>
                  </a:lnTo>
                  <a:lnTo>
                    <a:pt x="1776096" y="277581"/>
                  </a:lnTo>
                  <a:lnTo>
                    <a:pt x="1782446" y="297272"/>
                  </a:lnTo>
                  <a:lnTo>
                    <a:pt x="1788161" y="317916"/>
                  </a:lnTo>
                  <a:lnTo>
                    <a:pt x="1792923" y="338560"/>
                  </a:lnTo>
                  <a:lnTo>
                    <a:pt x="1797051" y="359521"/>
                  </a:lnTo>
                  <a:lnTo>
                    <a:pt x="1799908" y="380800"/>
                  </a:lnTo>
                  <a:lnTo>
                    <a:pt x="1802448" y="402397"/>
                  </a:lnTo>
                  <a:lnTo>
                    <a:pt x="1804036" y="424946"/>
                  </a:lnTo>
                  <a:lnTo>
                    <a:pt x="1809751" y="426534"/>
                  </a:lnTo>
                  <a:lnTo>
                    <a:pt x="1815148" y="428758"/>
                  </a:lnTo>
                  <a:lnTo>
                    <a:pt x="1819911" y="431616"/>
                  </a:lnTo>
                  <a:lnTo>
                    <a:pt x="1825308" y="434474"/>
                  </a:lnTo>
                  <a:lnTo>
                    <a:pt x="1829753" y="437968"/>
                  </a:lnTo>
                  <a:lnTo>
                    <a:pt x="1834198" y="441144"/>
                  </a:lnTo>
                  <a:lnTo>
                    <a:pt x="1838326" y="445273"/>
                  </a:lnTo>
                  <a:lnTo>
                    <a:pt x="1842453" y="449401"/>
                  </a:lnTo>
                  <a:lnTo>
                    <a:pt x="1845628" y="453848"/>
                  </a:lnTo>
                  <a:lnTo>
                    <a:pt x="1849121" y="458612"/>
                  </a:lnTo>
                  <a:lnTo>
                    <a:pt x="1851978" y="463693"/>
                  </a:lnTo>
                  <a:lnTo>
                    <a:pt x="1854201" y="469728"/>
                  </a:lnTo>
                  <a:lnTo>
                    <a:pt x="1856423" y="475762"/>
                  </a:lnTo>
                  <a:lnTo>
                    <a:pt x="1858328" y="482114"/>
                  </a:lnTo>
                  <a:lnTo>
                    <a:pt x="1859916" y="488784"/>
                  </a:lnTo>
                  <a:lnTo>
                    <a:pt x="1860868" y="496088"/>
                  </a:lnTo>
                  <a:lnTo>
                    <a:pt x="1861503" y="502123"/>
                  </a:lnTo>
                  <a:lnTo>
                    <a:pt x="1862138" y="507839"/>
                  </a:lnTo>
                  <a:lnTo>
                    <a:pt x="1862138" y="513874"/>
                  </a:lnTo>
                  <a:lnTo>
                    <a:pt x="1861503" y="519908"/>
                  </a:lnTo>
                  <a:lnTo>
                    <a:pt x="1861186" y="526260"/>
                  </a:lnTo>
                  <a:lnTo>
                    <a:pt x="1860868" y="532294"/>
                  </a:lnTo>
                  <a:lnTo>
                    <a:pt x="1858963" y="544998"/>
                  </a:lnTo>
                  <a:lnTo>
                    <a:pt x="1856106" y="557385"/>
                  </a:lnTo>
                  <a:lnTo>
                    <a:pt x="1852296" y="569771"/>
                  </a:lnTo>
                  <a:lnTo>
                    <a:pt x="1847851" y="582157"/>
                  </a:lnTo>
                  <a:lnTo>
                    <a:pt x="1842771" y="593908"/>
                  </a:lnTo>
                  <a:lnTo>
                    <a:pt x="1836738" y="605342"/>
                  </a:lnTo>
                  <a:lnTo>
                    <a:pt x="1833881" y="611059"/>
                  </a:lnTo>
                  <a:lnTo>
                    <a:pt x="1830071" y="616140"/>
                  </a:lnTo>
                  <a:lnTo>
                    <a:pt x="1826578" y="621540"/>
                  </a:lnTo>
                  <a:lnTo>
                    <a:pt x="1823086" y="626621"/>
                  </a:lnTo>
                  <a:lnTo>
                    <a:pt x="1818958" y="631385"/>
                  </a:lnTo>
                  <a:lnTo>
                    <a:pt x="1814831" y="635831"/>
                  </a:lnTo>
                  <a:lnTo>
                    <a:pt x="1810703" y="640278"/>
                  </a:lnTo>
                  <a:lnTo>
                    <a:pt x="1806258" y="644407"/>
                  </a:lnTo>
                  <a:lnTo>
                    <a:pt x="1801813" y="648218"/>
                  </a:lnTo>
                  <a:lnTo>
                    <a:pt x="1797051" y="652029"/>
                  </a:lnTo>
                  <a:lnTo>
                    <a:pt x="1792288" y="655205"/>
                  </a:lnTo>
                  <a:lnTo>
                    <a:pt x="1787208" y="658063"/>
                  </a:lnTo>
                  <a:lnTo>
                    <a:pt x="1782128" y="660922"/>
                  </a:lnTo>
                  <a:lnTo>
                    <a:pt x="1777048" y="663145"/>
                  </a:lnTo>
                  <a:lnTo>
                    <a:pt x="1771651" y="681248"/>
                  </a:lnTo>
                  <a:lnTo>
                    <a:pt x="1766571" y="699033"/>
                  </a:lnTo>
                  <a:lnTo>
                    <a:pt x="1760538" y="716501"/>
                  </a:lnTo>
                  <a:lnTo>
                    <a:pt x="1754188" y="733969"/>
                  </a:lnTo>
                  <a:lnTo>
                    <a:pt x="1747521" y="751437"/>
                  </a:lnTo>
                  <a:lnTo>
                    <a:pt x="1740218" y="768587"/>
                  </a:lnTo>
                  <a:lnTo>
                    <a:pt x="1732598" y="785420"/>
                  </a:lnTo>
                  <a:lnTo>
                    <a:pt x="1724661" y="801618"/>
                  </a:lnTo>
                  <a:lnTo>
                    <a:pt x="1716406" y="817497"/>
                  </a:lnTo>
                  <a:lnTo>
                    <a:pt x="1707516" y="833695"/>
                  </a:lnTo>
                  <a:lnTo>
                    <a:pt x="1698308" y="848940"/>
                  </a:lnTo>
                  <a:lnTo>
                    <a:pt x="1688148" y="863867"/>
                  </a:lnTo>
                  <a:lnTo>
                    <a:pt x="1677988" y="878159"/>
                  </a:lnTo>
                  <a:lnTo>
                    <a:pt x="1667511" y="892451"/>
                  </a:lnTo>
                  <a:lnTo>
                    <a:pt x="1656716" y="905790"/>
                  </a:lnTo>
                  <a:lnTo>
                    <a:pt x="1644968" y="918811"/>
                  </a:lnTo>
                  <a:lnTo>
                    <a:pt x="1633221" y="931515"/>
                  </a:lnTo>
                  <a:lnTo>
                    <a:pt x="1620838" y="943266"/>
                  </a:lnTo>
                  <a:lnTo>
                    <a:pt x="1607821" y="954382"/>
                  </a:lnTo>
                  <a:lnTo>
                    <a:pt x="1594803" y="964863"/>
                  </a:lnTo>
                  <a:lnTo>
                    <a:pt x="1581151" y="974709"/>
                  </a:lnTo>
                  <a:lnTo>
                    <a:pt x="1567181" y="983919"/>
                  </a:lnTo>
                  <a:lnTo>
                    <a:pt x="1552576" y="992176"/>
                  </a:lnTo>
                  <a:lnTo>
                    <a:pt x="1545273" y="996305"/>
                  </a:lnTo>
                  <a:lnTo>
                    <a:pt x="1537336" y="1000116"/>
                  </a:lnTo>
                  <a:lnTo>
                    <a:pt x="1530033" y="1003610"/>
                  </a:lnTo>
                  <a:lnTo>
                    <a:pt x="1522096" y="1006786"/>
                  </a:lnTo>
                  <a:lnTo>
                    <a:pt x="1513841" y="1010279"/>
                  </a:lnTo>
                  <a:lnTo>
                    <a:pt x="1506221" y="1012820"/>
                  </a:lnTo>
                  <a:lnTo>
                    <a:pt x="1497966" y="1015679"/>
                  </a:lnTo>
                  <a:lnTo>
                    <a:pt x="1489711" y="1017902"/>
                  </a:lnTo>
                  <a:lnTo>
                    <a:pt x="1481456" y="1020443"/>
                  </a:lnTo>
                  <a:lnTo>
                    <a:pt x="1473201" y="1022348"/>
                  </a:lnTo>
                  <a:lnTo>
                    <a:pt x="1464628" y="1024254"/>
                  </a:lnTo>
                  <a:lnTo>
                    <a:pt x="1455738" y="1025842"/>
                  </a:lnTo>
                  <a:lnTo>
                    <a:pt x="1447166" y="1027112"/>
                  </a:lnTo>
                  <a:lnTo>
                    <a:pt x="1438276" y="1028383"/>
                  </a:lnTo>
                  <a:lnTo>
                    <a:pt x="1429068" y="1029018"/>
                  </a:lnTo>
                  <a:lnTo>
                    <a:pt x="1419860" y="1029971"/>
                  </a:lnTo>
                  <a:lnTo>
                    <a:pt x="1410653" y="1030288"/>
                  </a:lnTo>
                  <a:lnTo>
                    <a:pt x="1401445" y="1030288"/>
                  </a:lnTo>
                  <a:lnTo>
                    <a:pt x="1391920" y="1030288"/>
                  </a:lnTo>
                  <a:lnTo>
                    <a:pt x="1382713" y="1029971"/>
                  </a:lnTo>
                  <a:lnTo>
                    <a:pt x="1373823" y="1029018"/>
                  </a:lnTo>
                  <a:lnTo>
                    <a:pt x="1364933" y="1028383"/>
                  </a:lnTo>
                  <a:lnTo>
                    <a:pt x="1356043" y="1027112"/>
                  </a:lnTo>
                  <a:lnTo>
                    <a:pt x="1347153" y="1025842"/>
                  </a:lnTo>
                  <a:lnTo>
                    <a:pt x="1338580" y="1024254"/>
                  </a:lnTo>
                  <a:lnTo>
                    <a:pt x="1330008" y="1022348"/>
                  </a:lnTo>
                  <a:lnTo>
                    <a:pt x="1321753" y="1020443"/>
                  </a:lnTo>
                  <a:lnTo>
                    <a:pt x="1313180" y="1018219"/>
                  </a:lnTo>
                  <a:lnTo>
                    <a:pt x="1305243" y="1015679"/>
                  </a:lnTo>
                  <a:lnTo>
                    <a:pt x="1297305" y="1013138"/>
                  </a:lnTo>
                  <a:lnTo>
                    <a:pt x="1289050" y="1010279"/>
                  </a:lnTo>
                  <a:lnTo>
                    <a:pt x="1281430" y="1007104"/>
                  </a:lnTo>
                  <a:lnTo>
                    <a:pt x="1273493" y="1003928"/>
                  </a:lnTo>
                  <a:lnTo>
                    <a:pt x="1266190" y="1000434"/>
                  </a:lnTo>
                  <a:lnTo>
                    <a:pt x="1250950" y="992812"/>
                  </a:lnTo>
                  <a:lnTo>
                    <a:pt x="1236345" y="984554"/>
                  </a:lnTo>
                  <a:lnTo>
                    <a:pt x="1222693" y="975344"/>
                  </a:lnTo>
                  <a:lnTo>
                    <a:pt x="1209040" y="965498"/>
                  </a:lnTo>
                  <a:lnTo>
                    <a:pt x="1196023" y="955017"/>
                  </a:lnTo>
                  <a:lnTo>
                    <a:pt x="1183005" y="943901"/>
                  </a:lnTo>
                  <a:lnTo>
                    <a:pt x="1170623" y="932150"/>
                  </a:lnTo>
                  <a:lnTo>
                    <a:pt x="1158875" y="919764"/>
                  </a:lnTo>
                  <a:lnTo>
                    <a:pt x="1147128" y="907378"/>
                  </a:lnTo>
                  <a:lnTo>
                    <a:pt x="1136333" y="893721"/>
                  </a:lnTo>
                  <a:lnTo>
                    <a:pt x="1125538" y="879747"/>
                  </a:lnTo>
                  <a:lnTo>
                    <a:pt x="1115695" y="865455"/>
                  </a:lnTo>
                  <a:lnTo>
                    <a:pt x="1105853" y="850845"/>
                  </a:lnTo>
                  <a:lnTo>
                    <a:pt x="1096645" y="835601"/>
                  </a:lnTo>
                  <a:lnTo>
                    <a:pt x="1087755" y="820038"/>
                  </a:lnTo>
                  <a:lnTo>
                    <a:pt x="1079183" y="803841"/>
                  </a:lnTo>
                  <a:lnTo>
                    <a:pt x="1070928" y="787643"/>
                  </a:lnTo>
                  <a:lnTo>
                    <a:pt x="1063625" y="770811"/>
                  </a:lnTo>
                  <a:lnTo>
                    <a:pt x="1056323" y="753978"/>
                  </a:lnTo>
                  <a:lnTo>
                    <a:pt x="1049655" y="737145"/>
                  </a:lnTo>
                  <a:lnTo>
                    <a:pt x="1043305" y="719677"/>
                  </a:lnTo>
                  <a:lnTo>
                    <a:pt x="1037273" y="702209"/>
                  </a:lnTo>
                  <a:lnTo>
                    <a:pt x="1031558" y="684106"/>
                  </a:lnTo>
                  <a:lnTo>
                    <a:pt x="1026795" y="666321"/>
                  </a:lnTo>
                  <a:lnTo>
                    <a:pt x="1020763" y="664415"/>
                  </a:lnTo>
                  <a:lnTo>
                    <a:pt x="1015365" y="662827"/>
                  </a:lnTo>
                  <a:lnTo>
                    <a:pt x="1009650" y="659969"/>
                  </a:lnTo>
                  <a:lnTo>
                    <a:pt x="1004253" y="657110"/>
                  </a:lnTo>
                  <a:lnTo>
                    <a:pt x="998855" y="653617"/>
                  </a:lnTo>
                  <a:lnTo>
                    <a:pt x="993775" y="650441"/>
                  </a:lnTo>
                  <a:lnTo>
                    <a:pt x="989013" y="646312"/>
                  </a:lnTo>
                  <a:lnTo>
                    <a:pt x="984250" y="642183"/>
                  </a:lnTo>
                  <a:lnTo>
                    <a:pt x="979805" y="637737"/>
                  </a:lnTo>
                  <a:lnTo>
                    <a:pt x="975360" y="632973"/>
                  </a:lnTo>
                  <a:lnTo>
                    <a:pt x="970598" y="627891"/>
                  </a:lnTo>
                  <a:lnTo>
                    <a:pt x="966788" y="622492"/>
                  </a:lnTo>
                  <a:lnTo>
                    <a:pt x="962978" y="617411"/>
                  </a:lnTo>
                  <a:lnTo>
                    <a:pt x="959168" y="611376"/>
                  </a:lnTo>
                  <a:lnTo>
                    <a:pt x="955358" y="605660"/>
                  </a:lnTo>
                  <a:lnTo>
                    <a:pt x="952500" y="599625"/>
                  </a:lnTo>
                  <a:lnTo>
                    <a:pt x="949325" y="593591"/>
                  </a:lnTo>
                  <a:lnTo>
                    <a:pt x="946468" y="587239"/>
                  </a:lnTo>
                  <a:lnTo>
                    <a:pt x="943610" y="580887"/>
                  </a:lnTo>
                  <a:lnTo>
                    <a:pt x="941388" y="574535"/>
                  </a:lnTo>
                  <a:lnTo>
                    <a:pt x="939165" y="567865"/>
                  </a:lnTo>
                  <a:lnTo>
                    <a:pt x="937260" y="561196"/>
                  </a:lnTo>
                  <a:lnTo>
                    <a:pt x="935355" y="554526"/>
                  </a:lnTo>
                  <a:lnTo>
                    <a:pt x="934085" y="547857"/>
                  </a:lnTo>
                  <a:lnTo>
                    <a:pt x="932815" y="541505"/>
                  </a:lnTo>
                  <a:lnTo>
                    <a:pt x="931863" y="534835"/>
                  </a:lnTo>
                  <a:lnTo>
                    <a:pt x="930910" y="528166"/>
                  </a:lnTo>
                  <a:lnTo>
                    <a:pt x="930593" y="521496"/>
                  </a:lnTo>
                  <a:lnTo>
                    <a:pt x="930275" y="515144"/>
                  </a:lnTo>
                  <a:lnTo>
                    <a:pt x="930275" y="508792"/>
                  </a:lnTo>
                  <a:lnTo>
                    <a:pt x="930593" y="502440"/>
                  </a:lnTo>
                  <a:lnTo>
                    <a:pt x="931228" y="496088"/>
                  </a:lnTo>
                  <a:lnTo>
                    <a:pt x="932498" y="488148"/>
                  </a:lnTo>
                  <a:lnTo>
                    <a:pt x="934403" y="480526"/>
                  </a:lnTo>
                  <a:lnTo>
                    <a:pt x="936625" y="473539"/>
                  </a:lnTo>
                  <a:lnTo>
                    <a:pt x="939165" y="466869"/>
                  </a:lnTo>
                  <a:lnTo>
                    <a:pt x="942023" y="460835"/>
                  </a:lnTo>
                  <a:lnTo>
                    <a:pt x="945515" y="455436"/>
                  </a:lnTo>
                  <a:lnTo>
                    <a:pt x="949325" y="450037"/>
                  </a:lnTo>
                  <a:lnTo>
                    <a:pt x="953770" y="445273"/>
                  </a:lnTo>
                  <a:lnTo>
                    <a:pt x="958215" y="440826"/>
                  </a:lnTo>
                  <a:lnTo>
                    <a:pt x="962978" y="437015"/>
                  </a:lnTo>
                  <a:lnTo>
                    <a:pt x="968058" y="433204"/>
                  </a:lnTo>
                  <a:lnTo>
                    <a:pt x="973773" y="430345"/>
                  </a:lnTo>
                  <a:lnTo>
                    <a:pt x="979805" y="427805"/>
                  </a:lnTo>
                  <a:lnTo>
                    <a:pt x="985520" y="425264"/>
                  </a:lnTo>
                  <a:lnTo>
                    <a:pt x="992188" y="423358"/>
                  </a:lnTo>
                  <a:lnTo>
                    <a:pt x="998855" y="421453"/>
                  </a:lnTo>
                  <a:lnTo>
                    <a:pt x="1000443" y="399538"/>
                  </a:lnTo>
                  <a:lnTo>
                    <a:pt x="1002983" y="377942"/>
                  </a:lnTo>
                  <a:lnTo>
                    <a:pt x="1006475" y="356663"/>
                  </a:lnTo>
                  <a:lnTo>
                    <a:pt x="1010603" y="336019"/>
                  </a:lnTo>
                  <a:lnTo>
                    <a:pt x="1015365" y="315057"/>
                  </a:lnTo>
                  <a:lnTo>
                    <a:pt x="1020763" y="295049"/>
                  </a:lnTo>
                  <a:lnTo>
                    <a:pt x="1027748" y="275358"/>
                  </a:lnTo>
                  <a:lnTo>
                    <a:pt x="1034733" y="256302"/>
                  </a:lnTo>
                  <a:lnTo>
                    <a:pt x="1042353" y="237564"/>
                  </a:lnTo>
                  <a:lnTo>
                    <a:pt x="1051243" y="219143"/>
                  </a:lnTo>
                  <a:lnTo>
                    <a:pt x="1060768" y="201675"/>
                  </a:lnTo>
                  <a:lnTo>
                    <a:pt x="1065530" y="193417"/>
                  </a:lnTo>
                  <a:lnTo>
                    <a:pt x="1070610" y="184842"/>
                  </a:lnTo>
                  <a:lnTo>
                    <a:pt x="1076008" y="176585"/>
                  </a:lnTo>
                  <a:lnTo>
                    <a:pt x="1081405" y="168327"/>
                  </a:lnTo>
                  <a:lnTo>
                    <a:pt x="1087120" y="160070"/>
                  </a:lnTo>
                  <a:lnTo>
                    <a:pt x="1092835" y="152447"/>
                  </a:lnTo>
                  <a:lnTo>
                    <a:pt x="1098868" y="144507"/>
                  </a:lnTo>
                  <a:lnTo>
                    <a:pt x="1104900" y="137202"/>
                  </a:lnTo>
                  <a:lnTo>
                    <a:pt x="1111250" y="129580"/>
                  </a:lnTo>
                  <a:lnTo>
                    <a:pt x="1117600" y="122593"/>
                  </a:lnTo>
                  <a:lnTo>
                    <a:pt x="1124268" y="115606"/>
                  </a:lnTo>
                  <a:lnTo>
                    <a:pt x="1131253" y="108619"/>
                  </a:lnTo>
                  <a:lnTo>
                    <a:pt x="1137920" y="101949"/>
                  </a:lnTo>
                  <a:lnTo>
                    <a:pt x="1144905" y="95597"/>
                  </a:lnTo>
                  <a:lnTo>
                    <a:pt x="1152525" y="89245"/>
                  </a:lnTo>
                  <a:lnTo>
                    <a:pt x="1159828" y="82893"/>
                  </a:lnTo>
                  <a:lnTo>
                    <a:pt x="1167130" y="76859"/>
                  </a:lnTo>
                  <a:lnTo>
                    <a:pt x="1175068" y="71460"/>
                  </a:lnTo>
                  <a:lnTo>
                    <a:pt x="1183005" y="65743"/>
                  </a:lnTo>
                  <a:lnTo>
                    <a:pt x="1190943" y="60661"/>
                  </a:lnTo>
                  <a:lnTo>
                    <a:pt x="1198880" y="55262"/>
                  </a:lnTo>
                  <a:lnTo>
                    <a:pt x="1207453" y="50498"/>
                  </a:lnTo>
                  <a:lnTo>
                    <a:pt x="1216025" y="45734"/>
                  </a:lnTo>
                  <a:lnTo>
                    <a:pt x="1224598" y="41288"/>
                  </a:lnTo>
                  <a:lnTo>
                    <a:pt x="1233170" y="36841"/>
                  </a:lnTo>
                  <a:lnTo>
                    <a:pt x="1242060" y="32713"/>
                  </a:lnTo>
                  <a:lnTo>
                    <a:pt x="1250950" y="28902"/>
                  </a:lnTo>
                  <a:lnTo>
                    <a:pt x="1260158" y="25408"/>
                  </a:lnTo>
                  <a:lnTo>
                    <a:pt x="1269365" y="21914"/>
                  </a:lnTo>
                  <a:lnTo>
                    <a:pt x="1278890" y="19056"/>
                  </a:lnTo>
                  <a:lnTo>
                    <a:pt x="1288415" y="15880"/>
                  </a:lnTo>
                  <a:lnTo>
                    <a:pt x="1297940" y="13339"/>
                  </a:lnTo>
                  <a:lnTo>
                    <a:pt x="1307783" y="10798"/>
                  </a:lnTo>
                  <a:lnTo>
                    <a:pt x="1317625" y="8575"/>
                  </a:lnTo>
                  <a:lnTo>
                    <a:pt x="1327785" y="6670"/>
                  </a:lnTo>
                  <a:lnTo>
                    <a:pt x="1337945" y="4764"/>
                  </a:lnTo>
                  <a:lnTo>
                    <a:pt x="1348105" y="3494"/>
                  </a:lnTo>
                  <a:lnTo>
                    <a:pt x="1358583" y="2223"/>
                  </a:lnTo>
                  <a:lnTo>
                    <a:pt x="1369060" y="1588"/>
                  </a:lnTo>
                  <a:lnTo>
                    <a:pt x="1379855" y="635"/>
                  </a:lnTo>
                  <a:lnTo>
                    <a:pt x="1390650" y="318"/>
                  </a:lnTo>
                  <a:lnTo>
                    <a:pt x="1401445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010756" y="4138466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阶段性目标</a:t>
            </a:r>
          </a:p>
        </p:txBody>
      </p:sp>
      <p:sp>
        <p:nvSpPr>
          <p:cNvPr id="21" name="椭圆 20"/>
          <p:cNvSpPr/>
          <p:nvPr/>
        </p:nvSpPr>
        <p:spPr>
          <a:xfrm>
            <a:off x="2593667" y="4222306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642791" y="4059238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资源需求</a:t>
            </a:r>
          </a:p>
        </p:txBody>
      </p:sp>
      <p:sp>
        <p:nvSpPr>
          <p:cNvPr id="26" name="椭圆 25"/>
          <p:cNvSpPr/>
          <p:nvPr/>
        </p:nvSpPr>
        <p:spPr>
          <a:xfrm>
            <a:off x="7225699" y="4143075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010762" y="4967303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风险预案</a:t>
            </a:r>
          </a:p>
        </p:txBody>
      </p:sp>
      <p:sp>
        <p:nvSpPr>
          <p:cNvPr id="28" name="椭圆 27"/>
          <p:cNvSpPr/>
          <p:nvPr/>
        </p:nvSpPr>
        <p:spPr>
          <a:xfrm>
            <a:off x="2593667" y="5051143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3820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 bldLvl="0" animBg="1"/>
      <p:bldP spid="22" grpId="0"/>
      <p:bldP spid="26" grpId="0" bldLvl="0" animBg="1"/>
      <p:bldP spid="27" grpId="0"/>
      <p:bldP spid="28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MH_Entry_1"/>
          <p:cNvSpPr/>
          <p:nvPr>
            <p:custDataLst>
              <p:tags r:id="rId1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阶段性目标</a:t>
            </a:r>
          </a:p>
        </p:txBody>
      </p:sp>
      <p:sp>
        <p:nvSpPr>
          <p:cNvPr id="16" name="MH_Number_1"/>
          <p:cNvSpPr/>
          <p:nvPr>
            <p:custDataLst>
              <p:tags r:id="rId2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01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5" name="Freeform 25"/>
          <p:cNvSpPr>
            <a:spLocks noEditPoints="1"/>
          </p:cNvSpPr>
          <p:nvPr/>
        </p:nvSpPr>
        <p:spPr bwMode="auto">
          <a:xfrm>
            <a:off x="419100" y="4725673"/>
            <a:ext cx="1889760" cy="1753235"/>
          </a:xfrm>
          <a:custGeom>
            <a:avLst/>
            <a:gdLst>
              <a:gd name="T0" fmla="*/ 74 w 373"/>
              <a:gd name="T1" fmla="*/ 104 h 346"/>
              <a:gd name="T2" fmla="*/ 57 w 373"/>
              <a:gd name="T3" fmla="*/ 75 h 346"/>
              <a:gd name="T4" fmla="*/ 30 w 373"/>
              <a:gd name="T5" fmla="*/ 257 h 346"/>
              <a:gd name="T6" fmla="*/ 50 w 373"/>
              <a:gd name="T7" fmla="*/ 283 h 346"/>
              <a:gd name="T8" fmla="*/ 0 w 373"/>
              <a:gd name="T9" fmla="*/ 346 h 346"/>
              <a:gd name="T10" fmla="*/ 373 w 373"/>
              <a:gd name="T11" fmla="*/ 322 h 346"/>
              <a:gd name="T12" fmla="*/ 342 w 373"/>
              <a:gd name="T13" fmla="*/ 257 h 346"/>
              <a:gd name="T14" fmla="*/ 314 w 373"/>
              <a:gd name="T15" fmla="*/ 75 h 346"/>
              <a:gd name="T16" fmla="*/ 298 w 373"/>
              <a:gd name="T17" fmla="*/ 104 h 346"/>
              <a:gd name="T18" fmla="*/ 315 w 373"/>
              <a:gd name="T19" fmla="*/ 261 h 346"/>
              <a:gd name="T20" fmla="*/ 56 w 373"/>
              <a:gd name="T21" fmla="*/ 104 h 346"/>
              <a:gd name="T22" fmla="*/ 212 w 373"/>
              <a:gd name="T23" fmla="*/ 19 h 346"/>
              <a:gd name="T24" fmla="*/ 226 w 373"/>
              <a:gd name="T25" fmla="*/ 35 h 346"/>
              <a:gd name="T26" fmla="*/ 132 w 373"/>
              <a:gd name="T27" fmla="*/ 59 h 346"/>
              <a:gd name="T28" fmla="*/ 122 w 373"/>
              <a:gd name="T29" fmla="*/ 186 h 346"/>
              <a:gd name="T30" fmla="*/ 195 w 373"/>
              <a:gd name="T31" fmla="*/ 101 h 346"/>
              <a:gd name="T32" fmla="*/ 265 w 373"/>
              <a:gd name="T33" fmla="*/ 123 h 346"/>
              <a:gd name="T34" fmla="*/ 195 w 373"/>
              <a:gd name="T35" fmla="*/ 101 h 346"/>
              <a:gd name="T36" fmla="*/ 267 w 373"/>
              <a:gd name="T37" fmla="*/ 68 h 346"/>
              <a:gd name="T38" fmla="*/ 281 w 373"/>
              <a:gd name="T39" fmla="*/ 208 h 346"/>
              <a:gd name="T40" fmla="*/ 178 w 373"/>
              <a:gd name="T41" fmla="*/ 235 h 346"/>
              <a:gd name="T42" fmla="*/ 149 w 373"/>
              <a:gd name="T43" fmla="*/ 63 h 346"/>
              <a:gd name="T44" fmla="*/ 170 w 373"/>
              <a:gd name="T45" fmla="*/ 83 h 346"/>
              <a:gd name="T46" fmla="*/ 165 w 373"/>
              <a:gd name="T47" fmla="*/ 236 h 346"/>
              <a:gd name="T48" fmla="*/ 145 w 373"/>
              <a:gd name="T49" fmla="*/ 216 h 346"/>
              <a:gd name="T50" fmla="*/ 149 w 373"/>
              <a:gd name="T51" fmla="*/ 63 h 346"/>
              <a:gd name="T52" fmla="*/ 170 w 373"/>
              <a:gd name="T53" fmla="*/ 66 h 346"/>
              <a:gd name="T54" fmla="*/ 257 w 373"/>
              <a:gd name="T55" fmla="*/ 56 h 346"/>
              <a:gd name="T56" fmla="*/ 160 w 373"/>
              <a:gd name="T57" fmla="*/ 60 h 346"/>
              <a:gd name="T58" fmla="*/ 110 w 373"/>
              <a:gd name="T59" fmla="*/ 24 h 346"/>
              <a:gd name="T60" fmla="*/ 114 w 373"/>
              <a:gd name="T61" fmla="*/ 183 h 346"/>
              <a:gd name="T62" fmla="*/ 93 w 373"/>
              <a:gd name="T63" fmla="*/ 177 h 346"/>
              <a:gd name="T64" fmla="*/ 89 w 373"/>
              <a:gd name="T65" fmla="*/ 18 h 346"/>
              <a:gd name="T66" fmla="*/ 105 w 373"/>
              <a:gd name="T67" fmla="*/ 12 h 346"/>
              <a:gd name="T68" fmla="*/ 116 w 373"/>
              <a:gd name="T69" fmla="*/ 19 h 346"/>
              <a:gd name="T70" fmla="*/ 188 w 373"/>
              <a:gd name="T71" fmla="*/ 1 h 346"/>
              <a:gd name="T72" fmla="*/ 166 w 373"/>
              <a:gd name="T73" fmla="*/ 303 h 346"/>
              <a:gd name="T74" fmla="*/ 219 w 373"/>
              <a:gd name="T75" fmla="*/ 326 h 346"/>
              <a:gd name="T76" fmla="*/ 166 w 373"/>
              <a:gd name="T77" fmla="*/ 303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73" h="346">
                <a:moveTo>
                  <a:pt x="56" y="104"/>
                </a:moveTo>
                <a:cubicBezTo>
                  <a:pt x="74" y="104"/>
                  <a:pt x="74" y="104"/>
                  <a:pt x="74" y="104"/>
                </a:cubicBezTo>
                <a:cubicBezTo>
                  <a:pt x="74" y="75"/>
                  <a:pt x="74" y="75"/>
                  <a:pt x="74" y="75"/>
                </a:cubicBezTo>
                <a:cubicBezTo>
                  <a:pt x="57" y="75"/>
                  <a:pt x="57" y="75"/>
                  <a:pt x="57" y="75"/>
                </a:cubicBezTo>
                <a:cubicBezTo>
                  <a:pt x="42" y="75"/>
                  <a:pt x="30" y="87"/>
                  <a:pt x="30" y="102"/>
                </a:cubicBezTo>
                <a:cubicBezTo>
                  <a:pt x="30" y="257"/>
                  <a:pt x="30" y="257"/>
                  <a:pt x="30" y="257"/>
                </a:cubicBezTo>
                <a:cubicBezTo>
                  <a:pt x="30" y="269"/>
                  <a:pt x="38" y="280"/>
                  <a:pt x="50" y="283"/>
                </a:cubicBezTo>
                <a:cubicBezTo>
                  <a:pt x="50" y="283"/>
                  <a:pt x="50" y="283"/>
                  <a:pt x="50" y="283"/>
                </a:cubicBezTo>
                <a:cubicBezTo>
                  <a:pt x="0" y="322"/>
                  <a:pt x="0" y="322"/>
                  <a:pt x="0" y="322"/>
                </a:cubicBezTo>
                <a:cubicBezTo>
                  <a:pt x="0" y="346"/>
                  <a:pt x="0" y="346"/>
                  <a:pt x="0" y="346"/>
                </a:cubicBezTo>
                <a:cubicBezTo>
                  <a:pt x="373" y="346"/>
                  <a:pt x="373" y="346"/>
                  <a:pt x="373" y="346"/>
                </a:cubicBezTo>
                <a:cubicBezTo>
                  <a:pt x="373" y="322"/>
                  <a:pt x="373" y="322"/>
                  <a:pt x="373" y="322"/>
                </a:cubicBezTo>
                <a:cubicBezTo>
                  <a:pt x="320" y="284"/>
                  <a:pt x="320" y="284"/>
                  <a:pt x="320" y="284"/>
                </a:cubicBezTo>
                <a:cubicBezTo>
                  <a:pt x="332" y="281"/>
                  <a:pt x="342" y="270"/>
                  <a:pt x="342" y="257"/>
                </a:cubicBezTo>
                <a:cubicBezTo>
                  <a:pt x="342" y="102"/>
                  <a:pt x="342" y="102"/>
                  <a:pt x="342" y="102"/>
                </a:cubicBezTo>
                <a:cubicBezTo>
                  <a:pt x="342" y="87"/>
                  <a:pt x="329" y="75"/>
                  <a:pt x="314" y="75"/>
                </a:cubicBezTo>
                <a:cubicBezTo>
                  <a:pt x="298" y="75"/>
                  <a:pt x="298" y="75"/>
                  <a:pt x="298" y="75"/>
                </a:cubicBezTo>
                <a:cubicBezTo>
                  <a:pt x="298" y="104"/>
                  <a:pt x="298" y="104"/>
                  <a:pt x="298" y="104"/>
                </a:cubicBezTo>
                <a:cubicBezTo>
                  <a:pt x="315" y="104"/>
                  <a:pt x="315" y="104"/>
                  <a:pt x="315" y="104"/>
                </a:cubicBezTo>
                <a:cubicBezTo>
                  <a:pt x="315" y="261"/>
                  <a:pt x="315" y="261"/>
                  <a:pt x="315" y="261"/>
                </a:cubicBezTo>
                <a:cubicBezTo>
                  <a:pt x="56" y="261"/>
                  <a:pt x="56" y="261"/>
                  <a:pt x="56" y="261"/>
                </a:cubicBezTo>
                <a:cubicBezTo>
                  <a:pt x="56" y="104"/>
                  <a:pt x="56" y="104"/>
                  <a:pt x="56" y="104"/>
                </a:cubicBezTo>
                <a:close/>
                <a:moveTo>
                  <a:pt x="122" y="31"/>
                </a:moveTo>
                <a:cubicBezTo>
                  <a:pt x="212" y="19"/>
                  <a:pt x="212" y="19"/>
                  <a:pt x="212" y="19"/>
                </a:cubicBezTo>
                <a:cubicBezTo>
                  <a:pt x="219" y="18"/>
                  <a:pt x="226" y="24"/>
                  <a:pt x="226" y="31"/>
                </a:cubicBezTo>
                <a:cubicBezTo>
                  <a:pt x="226" y="35"/>
                  <a:pt x="226" y="35"/>
                  <a:pt x="226" y="35"/>
                </a:cubicBezTo>
                <a:cubicBezTo>
                  <a:pt x="141" y="46"/>
                  <a:pt x="141" y="46"/>
                  <a:pt x="141" y="46"/>
                </a:cubicBezTo>
                <a:cubicBezTo>
                  <a:pt x="135" y="47"/>
                  <a:pt x="132" y="51"/>
                  <a:pt x="132" y="59"/>
                </a:cubicBezTo>
                <a:cubicBezTo>
                  <a:pt x="132" y="184"/>
                  <a:pt x="132" y="184"/>
                  <a:pt x="132" y="184"/>
                </a:cubicBezTo>
                <a:cubicBezTo>
                  <a:pt x="122" y="186"/>
                  <a:pt x="122" y="186"/>
                  <a:pt x="122" y="186"/>
                </a:cubicBezTo>
                <a:cubicBezTo>
                  <a:pt x="122" y="31"/>
                  <a:pt x="122" y="31"/>
                  <a:pt x="122" y="31"/>
                </a:cubicBezTo>
                <a:close/>
                <a:moveTo>
                  <a:pt x="195" y="101"/>
                </a:moveTo>
                <a:cubicBezTo>
                  <a:pt x="265" y="92"/>
                  <a:pt x="265" y="92"/>
                  <a:pt x="265" y="92"/>
                </a:cubicBezTo>
                <a:cubicBezTo>
                  <a:pt x="265" y="123"/>
                  <a:pt x="265" y="123"/>
                  <a:pt x="265" y="123"/>
                </a:cubicBezTo>
                <a:cubicBezTo>
                  <a:pt x="195" y="132"/>
                  <a:pt x="195" y="132"/>
                  <a:pt x="195" y="132"/>
                </a:cubicBezTo>
                <a:cubicBezTo>
                  <a:pt x="195" y="101"/>
                  <a:pt x="195" y="101"/>
                  <a:pt x="195" y="101"/>
                </a:cubicBezTo>
                <a:close/>
                <a:moveTo>
                  <a:pt x="178" y="80"/>
                </a:moveTo>
                <a:cubicBezTo>
                  <a:pt x="267" y="68"/>
                  <a:pt x="267" y="68"/>
                  <a:pt x="267" y="68"/>
                </a:cubicBezTo>
                <a:cubicBezTo>
                  <a:pt x="275" y="67"/>
                  <a:pt x="281" y="72"/>
                  <a:pt x="281" y="80"/>
                </a:cubicBezTo>
                <a:cubicBezTo>
                  <a:pt x="281" y="208"/>
                  <a:pt x="281" y="208"/>
                  <a:pt x="281" y="208"/>
                </a:cubicBezTo>
                <a:cubicBezTo>
                  <a:pt x="281" y="215"/>
                  <a:pt x="275" y="222"/>
                  <a:pt x="267" y="223"/>
                </a:cubicBezTo>
                <a:cubicBezTo>
                  <a:pt x="178" y="235"/>
                  <a:pt x="178" y="235"/>
                  <a:pt x="178" y="235"/>
                </a:cubicBezTo>
                <a:cubicBezTo>
                  <a:pt x="178" y="80"/>
                  <a:pt x="178" y="80"/>
                  <a:pt x="178" y="80"/>
                </a:cubicBezTo>
                <a:close/>
                <a:moveTo>
                  <a:pt x="149" y="63"/>
                </a:moveTo>
                <a:cubicBezTo>
                  <a:pt x="165" y="73"/>
                  <a:pt x="165" y="73"/>
                  <a:pt x="165" y="73"/>
                </a:cubicBezTo>
                <a:cubicBezTo>
                  <a:pt x="168" y="75"/>
                  <a:pt x="170" y="79"/>
                  <a:pt x="170" y="83"/>
                </a:cubicBezTo>
                <a:cubicBezTo>
                  <a:pt x="170" y="232"/>
                  <a:pt x="170" y="232"/>
                  <a:pt x="170" y="232"/>
                </a:cubicBezTo>
                <a:cubicBezTo>
                  <a:pt x="170" y="236"/>
                  <a:pt x="168" y="238"/>
                  <a:pt x="165" y="236"/>
                </a:cubicBezTo>
                <a:cubicBezTo>
                  <a:pt x="149" y="226"/>
                  <a:pt x="149" y="226"/>
                  <a:pt x="149" y="226"/>
                </a:cubicBezTo>
                <a:cubicBezTo>
                  <a:pt x="147" y="224"/>
                  <a:pt x="145" y="220"/>
                  <a:pt x="145" y="216"/>
                </a:cubicBezTo>
                <a:cubicBezTo>
                  <a:pt x="145" y="67"/>
                  <a:pt x="145" y="67"/>
                  <a:pt x="145" y="67"/>
                </a:cubicBezTo>
                <a:cubicBezTo>
                  <a:pt x="145" y="63"/>
                  <a:pt x="147" y="61"/>
                  <a:pt x="149" y="63"/>
                </a:cubicBezTo>
                <a:close/>
                <a:moveTo>
                  <a:pt x="160" y="60"/>
                </a:moveTo>
                <a:cubicBezTo>
                  <a:pt x="170" y="66"/>
                  <a:pt x="170" y="66"/>
                  <a:pt x="170" y="66"/>
                </a:cubicBezTo>
                <a:cubicBezTo>
                  <a:pt x="171" y="67"/>
                  <a:pt x="171" y="67"/>
                  <a:pt x="171" y="67"/>
                </a:cubicBezTo>
                <a:cubicBezTo>
                  <a:pt x="257" y="56"/>
                  <a:pt x="257" y="56"/>
                  <a:pt x="257" y="56"/>
                </a:cubicBezTo>
                <a:cubicBezTo>
                  <a:pt x="255" y="52"/>
                  <a:pt x="250" y="49"/>
                  <a:pt x="244" y="50"/>
                </a:cubicBezTo>
                <a:cubicBezTo>
                  <a:pt x="160" y="60"/>
                  <a:pt x="160" y="60"/>
                  <a:pt x="160" y="60"/>
                </a:cubicBezTo>
                <a:close/>
                <a:moveTo>
                  <a:pt x="93" y="14"/>
                </a:moveTo>
                <a:cubicBezTo>
                  <a:pt x="110" y="24"/>
                  <a:pt x="110" y="24"/>
                  <a:pt x="110" y="24"/>
                </a:cubicBezTo>
                <a:cubicBezTo>
                  <a:pt x="112" y="26"/>
                  <a:pt x="114" y="30"/>
                  <a:pt x="114" y="34"/>
                </a:cubicBezTo>
                <a:cubicBezTo>
                  <a:pt x="114" y="183"/>
                  <a:pt x="114" y="183"/>
                  <a:pt x="114" y="183"/>
                </a:cubicBezTo>
                <a:cubicBezTo>
                  <a:pt x="114" y="187"/>
                  <a:pt x="112" y="189"/>
                  <a:pt x="110" y="187"/>
                </a:cubicBezTo>
                <a:cubicBezTo>
                  <a:pt x="93" y="177"/>
                  <a:pt x="93" y="177"/>
                  <a:pt x="93" y="177"/>
                </a:cubicBezTo>
                <a:cubicBezTo>
                  <a:pt x="91" y="175"/>
                  <a:pt x="89" y="171"/>
                  <a:pt x="89" y="167"/>
                </a:cubicBezTo>
                <a:cubicBezTo>
                  <a:pt x="89" y="18"/>
                  <a:pt x="89" y="18"/>
                  <a:pt x="89" y="18"/>
                </a:cubicBezTo>
                <a:cubicBezTo>
                  <a:pt x="89" y="14"/>
                  <a:pt x="91" y="13"/>
                  <a:pt x="93" y="14"/>
                </a:cubicBezTo>
                <a:close/>
                <a:moveTo>
                  <a:pt x="105" y="12"/>
                </a:moveTo>
                <a:cubicBezTo>
                  <a:pt x="114" y="18"/>
                  <a:pt x="114" y="18"/>
                  <a:pt x="114" y="18"/>
                </a:cubicBezTo>
                <a:cubicBezTo>
                  <a:pt x="115" y="18"/>
                  <a:pt x="115" y="18"/>
                  <a:pt x="116" y="19"/>
                </a:cubicBezTo>
                <a:cubicBezTo>
                  <a:pt x="202" y="8"/>
                  <a:pt x="202" y="8"/>
                  <a:pt x="202" y="8"/>
                </a:cubicBezTo>
                <a:cubicBezTo>
                  <a:pt x="199" y="3"/>
                  <a:pt x="194" y="0"/>
                  <a:pt x="188" y="1"/>
                </a:cubicBezTo>
                <a:cubicBezTo>
                  <a:pt x="105" y="12"/>
                  <a:pt x="105" y="12"/>
                  <a:pt x="105" y="12"/>
                </a:cubicBezTo>
                <a:close/>
                <a:moveTo>
                  <a:pt x="166" y="303"/>
                </a:moveTo>
                <a:cubicBezTo>
                  <a:pt x="206" y="303"/>
                  <a:pt x="206" y="303"/>
                  <a:pt x="206" y="303"/>
                </a:cubicBezTo>
                <a:cubicBezTo>
                  <a:pt x="219" y="326"/>
                  <a:pt x="219" y="326"/>
                  <a:pt x="219" y="326"/>
                </a:cubicBezTo>
                <a:cubicBezTo>
                  <a:pt x="154" y="326"/>
                  <a:pt x="154" y="326"/>
                  <a:pt x="154" y="326"/>
                </a:cubicBezTo>
                <a:lnTo>
                  <a:pt x="166" y="30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2687320" y="4888235"/>
            <a:ext cx="916432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、挖掘校园潜在人才。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2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、提供更多的开放资源增加用户粘度。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3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、良好的用户积累，扩大受众，提供增值服务，小程序变现的最直接方式。</a:t>
            </a:r>
          </a:p>
          <a:p>
            <a:pPr lvl="0" algn="just">
              <a:lnSpc>
                <a:spcPct val="150000"/>
              </a:lnSpc>
              <a:defRPr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lvl="0" algn="just">
              <a:lnSpc>
                <a:spcPct val="150000"/>
              </a:lnSpc>
              <a:defRPr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399534" y="1714759"/>
            <a:ext cx="8099729" cy="2703879"/>
            <a:chOff x="4509" y="5254"/>
            <a:chExt cx="8750" cy="2921"/>
          </a:xfrm>
        </p:grpSpPr>
        <p:sp>
          <p:nvSpPr>
            <p:cNvPr id="15" name="Freeform 4"/>
            <p:cNvSpPr/>
            <p:nvPr/>
          </p:nvSpPr>
          <p:spPr bwMode="auto">
            <a:xfrm>
              <a:off x="4509" y="5254"/>
              <a:ext cx="5594" cy="2921"/>
            </a:xfrm>
            <a:custGeom>
              <a:avLst/>
              <a:gdLst>
                <a:gd name="T0" fmla="*/ 1558 w 1558"/>
                <a:gd name="T1" fmla="*/ 337 h 814"/>
                <a:gd name="T2" fmla="*/ 1221 w 1558"/>
                <a:gd name="T3" fmla="*/ 0 h 814"/>
                <a:gd name="T4" fmla="*/ 407 w 1558"/>
                <a:gd name="T5" fmla="*/ 814 h 814"/>
                <a:gd name="T6" fmla="*/ 0 w 1558"/>
                <a:gd name="T7" fmla="*/ 407 h 814"/>
                <a:gd name="T8" fmla="*/ 402 w 1558"/>
                <a:gd name="T9" fmla="*/ 5 h 814"/>
                <a:gd name="T10" fmla="*/ 734 w 1558"/>
                <a:gd name="T11" fmla="*/ 337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tx1">
                  <a:lumMod val="40000"/>
                  <a:lumOff val="60000"/>
                </a:schemeClr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/>
            <a:lstStyle/>
            <a:p>
              <a:endParaRPr lang="zh-CN" altLang="en-US"/>
            </a:p>
          </p:txBody>
        </p:sp>
        <p:sp>
          <p:nvSpPr>
            <p:cNvPr id="3" name="Freeform 5"/>
            <p:cNvSpPr/>
            <p:nvPr/>
          </p:nvSpPr>
          <p:spPr bwMode="auto">
            <a:xfrm flipH="1" flipV="1">
              <a:off x="7665" y="5254"/>
              <a:ext cx="5594" cy="2921"/>
            </a:xfrm>
            <a:custGeom>
              <a:avLst/>
              <a:gdLst>
                <a:gd name="T0" fmla="*/ 1558 w 1558"/>
                <a:gd name="T1" fmla="*/ 337 h 814"/>
                <a:gd name="T2" fmla="*/ 1221 w 1558"/>
                <a:gd name="T3" fmla="*/ 0 h 814"/>
                <a:gd name="T4" fmla="*/ 407 w 1558"/>
                <a:gd name="T5" fmla="*/ 814 h 814"/>
                <a:gd name="T6" fmla="*/ 0 w 1558"/>
                <a:gd name="T7" fmla="*/ 407 h 814"/>
                <a:gd name="T8" fmla="*/ 402 w 1558"/>
                <a:gd name="T9" fmla="*/ 5 h 814"/>
                <a:gd name="T10" fmla="*/ 734 w 1558"/>
                <a:gd name="T11" fmla="*/ 337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tx1">
                  <a:lumMod val="40000"/>
                  <a:lumOff val="60000"/>
                </a:schemeClr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/>
            <a:lstStyle/>
            <a:p>
              <a:endParaRPr lang="zh-CN" altLang="en-US"/>
            </a:p>
          </p:txBody>
        </p:sp>
        <p:sp>
          <p:nvSpPr>
            <p:cNvPr id="17" name="Rectangle 6"/>
            <p:cNvSpPr>
              <a:spLocks noChangeArrowheads="1"/>
            </p:cNvSpPr>
            <p:nvPr/>
          </p:nvSpPr>
          <p:spPr bwMode="auto">
            <a:xfrm rot="18900000">
              <a:off x="5215" y="6016"/>
              <a:ext cx="1402" cy="1402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txBody>
            <a:bodyPr wrap="none" lIns="0" tIns="0" rIns="0" bIns="0" anchor="ctr"/>
            <a:lstStyle/>
            <a:p>
              <a:endParaRPr lang="zh-CN" altLang="en-US"/>
            </a:p>
          </p:txBody>
        </p:sp>
        <p:sp>
          <p:nvSpPr>
            <p:cNvPr id="18" name="Rectangle 7"/>
            <p:cNvSpPr>
              <a:spLocks noChangeArrowheads="1"/>
            </p:cNvSpPr>
            <p:nvPr/>
          </p:nvSpPr>
          <p:spPr bwMode="auto">
            <a:xfrm rot="18900000">
              <a:off x="8175" y="6016"/>
              <a:ext cx="1402" cy="1402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/>
          </p:spPr>
          <p:txBody>
            <a:bodyPr wrap="none" lIns="0" tIns="0" rIns="0" bIns="0" anchor="ctr"/>
            <a:lstStyle/>
            <a:p>
              <a:endParaRPr lang="zh-CN" altLang="en-US"/>
            </a:p>
          </p:txBody>
        </p:sp>
        <p:sp>
          <p:nvSpPr>
            <p:cNvPr id="19" name="Rectangle 8"/>
            <p:cNvSpPr>
              <a:spLocks noChangeArrowheads="1"/>
            </p:cNvSpPr>
            <p:nvPr/>
          </p:nvSpPr>
          <p:spPr bwMode="auto">
            <a:xfrm rot="18900000">
              <a:off x="11109" y="6016"/>
              <a:ext cx="1402" cy="140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</p:spPr>
          <p:txBody>
            <a:bodyPr wrap="none" lIns="0" tIns="0" rIns="0" bIns="0" anchor="ctr"/>
            <a:lstStyle/>
            <a:p>
              <a:endParaRPr lang="zh-CN" altLang="en-US"/>
            </a:p>
          </p:txBody>
        </p:sp>
      </p:grpSp>
      <p:sp>
        <p:nvSpPr>
          <p:cNvPr id="8" name="文本框 12"/>
          <p:cNvSpPr txBox="1"/>
          <p:nvPr/>
        </p:nvSpPr>
        <p:spPr>
          <a:xfrm>
            <a:off x="3012444" y="2889888"/>
            <a:ext cx="1452245" cy="33855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校园推广</a:t>
            </a:r>
          </a:p>
        </p:txBody>
      </p:sp>
      <p:sp>
        <p:nvSpPr>
          <p:cNvPr id="9" name="文本框 12"/>
          <p:cNvSpPr txBox="1"/>
          <p:nvPr/>
        </p:nvSpPr>
        <p:spPr>
          <a:xfrm>
            <a:off x="5744215" y="2889888"/>
            <a:ext cx="1452245" cy="33855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企业内推</a:t>
            </a:r>
          </a:p>
        </p:txBody>
      </p:sp>
      <p:sp>
        <p:nvSpPr>
          <p:cNvPr id="10" name="文本框 12"/>
          <p:cNvSpPr txBox="1"/>
          <p:nvPr/>
        </p:nvSpPr>
        <p:spPr>
          <a:xfrm>
            <a:off x="8427724" y="2889888"/>
            <a:ext cx="1452245" cy="33855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增值服务</a:t>
            </a:r>
          </a:p>
        </p:txBody>
      </p:sp>
      <p:sp>
        <p:nvSpPr>
          <p:cNvPr id="11" name="矩形 10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16" grpId="0" bldLvl="0" animBg="1"/>
      <p:bldP spid="25" grpId="0" bldLvl="0" animBg="1"/>
      <p:bldP spid="53" grpId="0"/>
      <p:bldP spid="8" grpId="0"/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MH_Entry_1"/>
          <p:cNvSpPr/>
          <p:nvPr>
            <p:custDataLst>
              <p:tags r:id="rId1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资源需求</a:t>
            </a:r>
          </a:p>
        </p:txBody>
      </p:sp>
      <p:sp>
        <p:nvSpPr>
          <p:cNvPr id="16" name="MH_Number_1"/>
          <p:cNvSpPr/>
          <p:nvPr>
            <p:custDataLst>
              <p:tags r:id="rId2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</a:t>
            </a:r>
            <a:r>
              <a:rPr 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2</a:t>
            </a:r>
          </a:p>
        </p:txBody>
      </p:sp>
      <p:grpSp>
        <p:nvGrpSpPr>
          <p:cNvPr id="49" name="组合 48"/>
          <p:cNvGrpSpPr/>
          <p:nvPr/>
        </p:nvGrpSpPr>
        <p:grpSpPr>
          <a:xfrm>
            <a:off x="2475237" y="1149985"/>
            <a:ext cx="9171305" cy="4433384"/>
            <a:chOff x="2040" y="2130"/>
            <a:chExt cx="10225" cy="4943"/>
          </a:xfrm>
        </p:grpSpPr>
        <p:sp>
          <p:nvSpPr>
            <p:cNvPr id="59394" name="Freeform 17"/>
            <p:cNvSpPr/>
            <p:nvPr/>
          </p:nvSpPr>
          <p:spPr>
            <a:xfrm>
              <a:off x="2040" y="2873"/>
              <a:ext cx="1715" cy="1615"/>
            </a:xfrm>
            <a:custGeom>
              <a:avLst/>
              <a:gdLst/>
              <a:ahLst/>
              <a:cxnLst>
                <a:cxn ang="0">
                  <a:pos x="1089025" y="479425"/>
                </a:cxn>
                <a:cxn ang="0">
                  <a:pos x="0" y="1025525"/>
                </a:cxn>
                <a:cxn ang="0">
                  <a:pos x="0" y="546100"/>
                </a:cxn>
                <a:cxn ang="0">
                  <a:pos x="1089025" y="0"/>
                </a:cxn>
                <a:cxn ang="0">
                  <a:pos x="1089025" y="479425"/>
                </a:cxn>
              </a:cxnLst>
              <a:rect l="0" t="0" r="0" b="0"/>
              <a:pathLst>
                <a:path w="686" h="646">
                  <a:moveTo>
                    <a:pt x="686" y="302"/>
                  </a:moveTo>
                  <a:lnTo>
                    <a:pt x="0" y="646"/>
                  </a:lnTo>
                  <a:lnTo>
                    <a:pt x="0" y="344"/>
                  </a:lnTo>
                  <a:lnTo>
                    <a:pt x="686" y="0"/>
                  </a:lnTo>
                  <a:lnTo>
                    <a:pt x="686" y="302"/>
                  </a:lnTo>
                  <a:close/>
                </a:path>
              </a:pathLst>
            </a:custGeom>
            <a:solidFill>
              <a:srgbClr val="028985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395" name="Rectangle 18"/>
            <p:cNvSpPr/>
            <p:nvPr/>
          </p:nvSpPr>
          <p:spPr>
            <a:xfrm>
              <a:off x="2040" y="3730"/>
              <a:ext cx="3843" cy="755"/>
            </a:xfrm>
            <a:prstGeom prst="rect">
              <a:avLst/>
            </a:prstGeom>
            <a:solidFill>
              <a:srgbClr val="00C3D9"/>
            </a:solidFill>
            <a:ln w="9525">
              <a:noFill/>
              <a:miter/>
            </a:ln>
          </p:spPr>
          <p:txBody>
            <a:bodyPr/>
            <a:lstStyle/>
            <a:p>
              <a:pPr lvl="0"/>
              <a:endParaRPr dirty="0">
                <a:latin typeface="Rockwell" pitchFamily="18" charset="0"/>
                <a:ea typeface="Rockwell" pitchFamily="18" charset="0"/>
              </a:endParaRPr>
            </a:p>
          </p:txBody>
        </p:sp>
        <p:sp>
          <p:nvSpPr>
            <p:cNvPr id="59396" name="Freeform 11"/>
            <p:cNvSpPr/>
            <p:nvPr/>
          </p:nvSpPr>
          <p:spPr>
            <a:xfrm>
              <a:off x="4168" y="3740"/>
              <a:ext cx="1715" cy="1615"/>
            </a:xfrm>
            <a:custGeom>
              <a:avLst/>
              <a:gdLst/>
              <a:ahLst/>
              <a:cxnLst>
                <a:cxn ang="0">
                  <a:pos x="1089025" y="479425"/>
                </a:cxn>
                <a:cxn ang="0">
                  <a:pos x="0" y="1025525"/>
                </a:cxn>
                <a:cxn ang="0">
                  <a:pos x="0" y="547688"/>
                </a:cxn>
                <a:cxn ang="0">
                  <a:pos x="1089025" y="0"/>
                </a:cxn>
                <a:cxn ang="0">
                  <a:pos x="1089025" y="479425"/>
                </a:cxn>
              </a:cxnLst>
              <a:rect l="0" t="0" r="0" b="0"/>
              <a:pathLst>
                <a:path w="686" h="646">
                  <a:moveTo>
                    <a:pt x="686" y="302"/>
                  </a:moveTo>
                  <a:lnTo>
                    <a:pt x="0" y="646"/>
                  </a:lnTo>
                  <a:lnTo>
                    <a:pt x="0" y="345"/>
                  </a:lnTo>
                  <a:lnTo>
                    <a:pt x="686" y="0"/>
                  </a:lnTo>
                  <a:lnTo>
                    <a:pt x="686" y="302"/>
                  </a:lnTo>
                  <a:close/>
                </a:path>
              </a:pathLst>
            </a:custGeom>
            <a:solidFill>
              <a:srgbClr val="028985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397" name="Rectangle 14"/>
            <p:cNvSpPr/>
            <p:nvPr/>
          </p:nvSpPr>
          <p:spPr>
            <a:xfrm>
              <a:off x="4168" y="4585"/>
              <a:ext cx="3842" cy="755"/>
            </a:xfrm>
            <a:prstGeom prst="rect">
              <a:avLst/>
            </a:prstGeom>
            <a:solidFill>
              <a:srgbClr val="DF7307"/>
            </a:solidFill>
            <a:ln w="9525">
              <a:noFill/>
              <a:miter/>
            </a:ln>
          </p:spPr>
          <p:txBody>
            <a:bodyPr/>
            <a:lstStyle/>
            <a:p>
              <a:pPr lvl="0"/>
              <a:endParaRPr dirty="0">
                <a:latin typeface="Rockwell" pitchFamily="18" charset="0"/>
                <a:ea typeface="Rockwell" pitchFamily="18" charset="0"/>
              </a:endParaRPr>
            </a:p>
          </p:txBody>
        </p:sp>
        <p:sp>
          <p:nvSpPr>
            <p:cNvPr id="59398" name="Freeform 15"/>
            <p:cNvSpPr/>
            <p:nvPr/>
          </p:nvSpPr>
          <p:spPr>
            <a:xfrm>
              <a:off x="6295" y="4598"/>
              <a:ext cx="1715" cy="1615"/>
            </a:xfrm>
            <a:custGeom>
              <a:avLst/>
              <a:gdLst/>
              <a:ahLst/>
              <a:cxnLst>
                <a:cxn ang="0">
                  <a:pos x="1089025" y="479425"/>
                </a:cxn>
                <a:cxn ang="0">
                  <a:pos x="0" y="1025525"/>
                </a:cxn>
                <a:cxn ang="0">
                  <a:pos x="0" y="546100"/>
                </a:cxn>
                <a:cxn ang="0">
                  <a:pos x="1089025" y="0"/>
                </a:cxn>
                <a:cxn ang="0">
                  <a:pos x="1089025" y="479425"/>
                </a:cxn>
              </a:cxnLst>
              <a:rect l="0" t="0" r="0" b="0"/>
              <a:pathLst>
                <a:path w="686" h="646">
                  <a:moveTo>
                    <a:pt x="686" y="302"/>
                  </a:moveTo>
                  <a:lnTo>
                    <a:pt x="0" y="646"/>
                  </a:lnTo>
                  <a:lnTo>
                    <a:pt x="0" y="344"/>
                  </a:lnTo>
                  <a:lnTo>
                    <a:pt x="686" y="0"/>
                  </a:lnTo>
                  <a:lnTo>
                    <a:pt x="686" y="302"/>
                  </a:lnTo>
                  <a:close/>
                </a:path>
              </a:pathLst>
            </a:custGeom>
            <a:solidFill>
              <a:srgbClr val="028985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399" name="Rectangle 16"/>
            <p:cNvSpPr/>
            <p:nvPr/>
          </p:nvSpPr>
          <p:spPr>
            <a:xfrm>
              <a:off x="6295" y="5458"/>
              <a:ext cx="3843" cy="755"/>
            </a:xfrm>
            <a:prstGeom prst="rect">
              <a:avLst/>
            </a:prstGeom>
            <a:solidFill>
              <a:srgbClr val="1FD89C"/>
            </a:solidFill>
            <a:ln w="9525">
              <a:noFill/>
              <a:miter/>
            </a:ln>
          </p:spPr>
          <p:txBody>
            <a:bodyPr/>
            <a:lstStyle/>
            <a:p>
              <a:pPr lvl="0"/>
              <a:endParaRPr dirty="0">
                <a:latin typeface="Rockwell" pitchFamily="18" charset="0"/>
                <a:ea typeface="Rockwell" pitchFamily="18" charset="0"/>
              </a:endParaRPr>
            </a:p>
          </p:txBody>
        </p:sp>
        <p:sp>
          <p:nvSpPr>
            <p:cNvPr id="59400" name="Freeform 19"/>
            <p:cNvSpPr/>
            <p:nvPr/>
          </p:nvSpPr>
          <p:spPr>
            <a:xfrm>
              <a:off x="8423" y="5458"/>
              <a:ext cx="1715" cy="1615"/>
            </a:xfrm>
            <a:custGeom>
              <a:avLst/>
              <a:gdLst/>
              <a:ahLst/>
              <a:cxnLst>
                <a:cxn ang="0">
                  <a:pos x="1089025" y="479425"/>
                </a:cxn>
                <a:cxn ang="0">
                  <a:pos x="0" y="1025525"/>
                </a:cxn>
                <a:cxn ang="0">
                  <a:pos x="0" y="546100"/>
                </a:cxn>
                <a:cxn ang="0">
                  <a:pos x="1089025" y="0"/>
                </a:cxn>
                <a:cxn ang="0">
                  <a:pos x="1089025" y="479425"/>
                </a:cxn>
              </a:cxnLst>
              <a:rect l="0" t="0" r="0" b="0"/>
              <a:pathLst>
                <a:path w="686" h="646">
                  <a:moveTo>
                    <a:pt x="686" y="302"/>
                  </a:moveTo>
                  <a:lnTo>
                    <a:pt x="0" y="646"/>
                  </a:lnTo>
                  <a:lnTo>
                    <a:pt x="0" y="344"/>
                  </a:lnTo>
                  <a:lnTo>
                    <a:pt x="686" y="0"/>
                  </a:lnTo>
                  <a:lnTo>
                    <a:pt x="686" y="302"/>
                  </a:lnTo>
                  <a:close/>
                </a:path>
              </a:pathLst>
            </a:custGeom>
            <a:solidFill>
              <a:srgbClr val="028985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401" name="Rectangle 20"/>
            <p:cNvSpPr/>
            <p:nvPr/>
          </p:nvSpPr>
          <p:spPr>
            <a:xfrm>
              <a:off x="8423" y="6318"/>
              <a:ext cx="3842" cy="755"/>
            </a:xfrm>
            <a:prstGeom prst="rect">
              <a:avLst/>
            </a:prstGeom>
            <a:solidFill>
              <a:srgbClr val="F4C60E"/>
            </a:solidFill>
            <a:ln w="9525">
              <a:noFill/>
              <a:miter/>
            </a:ln>
          </p:spPr>
          <p:txBody>
            <a:bodyPr/>
            <a:lstStyle/>
            <a:p>
              <a:pPr lvl="0"/>
              <a:endParaRPr dirty="0">
                <a:latin typeface="Rockwell" pitchFamily="18" charset="0"/>
                <a:ea typeface="Rockwell" pitchFamily="18" charset="0"/>
              </a:endParaRPr>
            </a:p>
          </p:txBody>
        </p:sp>
        <p:grpSp>
          <p:nvGrpSpPr>
            <p:cNvPr id="10" name="Group 26"/>
            <p:cNvGrpSpPr/>
            <p:nvPr/>
          </p:nvGrpSpPr>
          <p:grpSpPr>
            <a:xfrm>
              <a:off x="10680" y="4944"/>
              <a:ext cx="1131" cy="1029"/>
              <a:chOff x="8805863" y="4170363"/>
              <a:chExt cx="476250" cy="433387"/>
            </a:xfrm>
            <a:solidFill>
              <a:srgbClr val="F4C60E"/>
            </a:solidFill>
          </p:grpSpPr>
          <p:sp>
            <p:nvSpPr>
              <p:cNvPr id="11" name="Freeform 27"/>
              <p:cNvSpPr/>
              <p:nvPr/>
            </p:nvSpPr>
            <p:spPr bwMode="auto">
              <a:xfrm>
                <a:off x="8805863" y="4352925"/>
                <a:ext cx="292100" cy="250825"/>
              </a:xfrm>
              <a:custGeom>
                <a:avLst/>
                <a:gdLst>
                  <a:gd name="T0" fmla="*/ 21 w 78"/>
                  <a:gd name="T1" fmla="*/ 0 h 67"/>
                  <a:gd name="T2" fmla="*/ 32 w 78"/>
                  <a:gd name="T3" fmla="*/ 0 h 67"/>
                  <a:gd name="T4" fmla="*/ 34 w 78"/>
                  <a:gd name="T5" fmla="*/ 9 h 67"/>
                  <a:gd name="T6" fmla="*/ 32 w 78"/>
                  <a:gd name="T7" fmla="*/ 46 h 67"/>
                  <a:gd name="T8" fmla="*/ 39 w 78"/>
                  <a:gd name="T9" fmla="*/ 59 h 67"/>
                  <a:gd name="T10" fmla="*/ 46 w 78"/>
                  <a:gd name="T11" fmla="*/ 46 h 67"/>
                  <a:gd name="T12" fmla="*/ 42 w 78"/>
                  <a:gd name="T13" fmla="*/ 9 h 67"/>
                  <a:gd name="T14" fmla="*/ 45 w 78"/>
                  <a:gd name="T15" fmla="*/ 0 h 67"/>
                  <a:gd name="T16" fmla="*/ 57 w 78"/>
                  <a:gd name="T17" fmla="*/ 0 h 67"/>
                  <a:gd name="T18" fmla="*/ 57 w 78"/>
                  <a:gd name="T19" fmla="*/ 0 h 67"/>
                  <a:gd name="T20" fmla="*/ 76 w 78"/>
                  <a:gd name="T21" fmla="*/ 22 h 67"/>
                  <a:gd name="T22" fmla="*/ 73 w 78"/>
                  <a:gd name="T23" fmla="*/ 45 h 67"/>
                  <a:gd name="T24" fmla="*/ 54 w 78"/>
                  <a:gd name="T25" fmla="*/ 67 h 67"/>
                  <a:gd name="T26" fmla="*/ 24 w 78"/>
                  <a:gd name="T27" fmla="*/ 67 h 67"/>
                  <a:gd name="T28" fmla="*/ 4 w 78"/>
                  <a:gd name="T29" fmla="*/ 44 h 67"/>
                  <a:gd name="T30" fmla="*/ 1 w 78"/>
                  <a:gd name="T31" fmla="*/ 22 h 67"/>
                  <a:gd name="T32" fmla="*/ 21 w 78"/>
                  <a:gd name="T33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8" h="67">
                    <a:moveTo>
                      <a:pt x="21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32" y="1"/>
                      <a:pt x="31" y="6"/>
                      <a:pt x="34" y="9"/>
                    </a:cubicBezTo>
                    <a:cubicBezTo>
                      <a:pt x="34" y="9"/>
                      <a:pt x="30" y="37"/>
                      <a:pt x="32" y="46"/>
                    </a:cubicBezTo>
                    <a:cubicBezTo>
                      <a:pt x="32" y="50"/>
                      <a:pt x="35" y="59"/>
                      <a:pt x="39" y="59"/>
                    </a:cubicBezTo>
                    <a:cubicBezTo>
                      <a:pt x="42" y="59"/>
                      <a:pt x="45" y="50"/>
                      <a:pt x="46" y="46"/>
                    </a:cubicBezTo>
                    <a:cubicBezTo>
                      <a:pt x="47" y="37"/>
                      <a:pt x="42" y="9"/>
                      <a:pt x="42" y="9"/>
                    </a:cubicBezTo>
                    <a:cubicBezTo>
                      <a:pt x="43" y="8"/>
                      <a:pt x="44" y="7"/>
                      <a:pt x="45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67" y="0"/>
                      <a:pt x="78" y="10"/>
                      <a:pt x="76" y="22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1" y="57"/>
                      <a:pt x="65" y="67"/>
                      <a:pt x="54" y="67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13" y="67"/>
                      <a:pt x="6" y="57"/>
                      <a:pt x="4" y="44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0" y="10"/>
                      <a:pt x="10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19" name="Oval 28"/>
              <p:cNvSpPr>
                <a:spLocks noChangeArrowheads="1"/>
              </p:cNvSpPr>
              <p:nvPr/>
            </p:nvSpPr>
            <p:spPr bwMode="auto">
              <a:xfrm>
                <a:off x="8875713" y="4170363"/>
                <a:ext cx="147638" cy="1460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22" name="Freeform 29"/>
              <p:cNvSpPr/>
              <p:nvPr/>
            </p:nvSpPr>
            <p:spPr bwMode="auto">
              <a:xfrm>
                <a:off x="9094788" y="4364038"/>
                <a:ext cx="187325" cy="239712"/>
              </a:xfrm>
              <a:custGeom>
                <a:avLst/>
                <a:gdLst>
                  <a:gd name="T0" fmla="*/ 19 w 50"/>
                  <a:gd name="T1" fmla="*/ 0 h 64"/>
                  <a:gd name="T2" fmla="*/ 5 w 50"/>
                  <a:gd name="T3" fmla="*/ 4 h 64"/>
                  <a:gd name="T4" fmla="*/ 7 w 50"/>
                  <a:gd name="T5" fmla="*/ 9 h 64"/>
                  <a:gd name="T6" fmla="*/ 19 w 50"/>
                  <a:gd name="T7" fmla="*/ 6 h 64"/>
                  <a:gd name="T8" fmla="*/ 44 w 50"/>
                  <a:gd name="T9" fmla="*/ 32 h 64"/>
                  <a:gd name="T10" fmla="*/ 19 w 50"/>
                  <a:gd name="T11" fmla="*/ 58 h 64"/>
                  <a:gd name="T12" fmla="*/ 3 w 50"/>
                  <a:gd name="T13" fmla="*/ 52 h 64"/>
                  <a:gd name="T14" fmla="*/ 0 w 50"/>
                  <a:gd name="T15" fmla="*/ 58 h 64"/>
                  <a:gd name="T16" fmla="*/ 19 w 50"/>
                  <a:gd name="T17" fmla="*/ 64 h 64"/>
                  <a:gd name="T18" fmla="*/ 50 w 50"/>
                  <a:gd name="T19" fmla="*/ 32 h 64"/>
                  <a:gd name="T20" fmla="*/ 19 w 50"/>
                  <a:gd name="T2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0" h="64">
                    <a:moveTo>
                      <a:pt x="19" y="0"/>
                    </a:moveTo>
                    <a:cubicBezTo>
                      <a:pt x="14" y="0"/>
                      <a:pt x="9" y="1"/>
                      <a:pt x="5" y="4"/>
                    </a:cubicBezTo>
                    <a:cubicBezTo>
                      <a:pt x="6" y="5"/>
                      <a:pt x="7" y="7"/>
                      <a:pt x="7" y="9"/>
                    </a:cubicBezTo>
                    <a:cubicBezTo>
                      <a:pt x="11" y="7"/>
                      <a:pt x="15" y="6"/>
                      <a:pt x="19" y="6"/>
                    </a:cubicBezTo>
                    <a:cubicBezTo>
                      <a:pt x="33" y="6"/>
                      <a:pt x="44" y="18"/>
                      <a:pt x="44" y="32"/>
                    </a:cubicBezTo>
                    <a:cubicBezTo>
                      <a:pt x="44" y="46"/>
                      <a:pt x="33" y="58"/>
                      <a:pt x="19" y="58"/>
                    </a:cubicBezTo>
                    <a:cubicBezTo>
                      <a:pt x="13" y="58"/>
                      <a:pt x="7" y="56"/>
                      <a:pt x="3" y="52"/>
                    </a:cubicBezTo>
                    <a:cubicBezTo>
                      <a:pt x="2" y="54"/>
                      <a:pt x="1" y="56"/>
                      <a:pt x="0" y="58"/>
                    </a:cubicBezTo>
                    <a:cubicBezTo>
                      <a:pt x="5" y="61"/>
                      <a:pt x="12" y="64"/>
                      <a:pt x="19" y="64"/>
                    </a:cubicBezTo>
                    <a:cubicBezTo>
                      <a:pt x="36" y="64"/>
                      <a:pt x="50" y="49"/>
                      <a:pt x="50" y="32"/>
                    </a:cubicBezTo>
                    <a:cubicBezTo>
                      <a:pt x="50" y="14"/>
                      <a:pt x="36" y="0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31" name="Freeform 30"/>
              <p:cNvSpPr/>
              <p:nvPr/>
            </p:nvSpPr>
            <p:spPr bwMode="auto">
              <a:xfrm>
                <a:off x="9094788" y="4416425"/>
                <a:ext cx="107950" cy="134937"/>
              </a:xfrm>
              <a:custGeom>
                <a:avLst/>
                <a:gdLst>
                  <a:gd name="T0" fmla="*/ 29 w 29"/>
                  <a:gd name="T1" fmla="*/ 34 h 36"/>
                  <a:gd name="T2" fmla="*/ 27 w 29"/>
                  <a:gd name="T3" fmla="*/ 28 h 36"/>
                  <a:gd name="T4" fmla="*/ 21 w 29"/>
                  <a:gd name="T5" fmla="*/ 29 h 36"/>
                  <a:gd name="T6" fmla="*/ 14 w 29"/>
                  <a:gd name="T7" fmla="*/ 27 h 36"/>
                  <a:gd name="T8" fmla="*/ 12 w 29"/>
                  <a:gd name="T9" fmla="*/ 23 h 36"/>
                  <a:gd name="T10" fmla="*/ 25 w 29"/>
                  <a:gd name="T11" fmla="*/ 23 h 36"/>
                  <a:gd name="T12" fmla="*/ 27 w 29"/>
                  <a:gd name="T13" fmla="*/ 21 h 36"/>
                  <a:gd name="T14" fmla="*/ 25 w 29"/>
                  <a:gd name="T15" fmla="*/ 19 h 36"/>
                  <a:gd name="T16" fmla="*/ 25 w 29"/>
                  <a:gd name="T17" fmla="*/ 19 h 36"/>
                  <a:gd name="T18" fmla="*/ 25 w 29"/>
                  <a:gd name="T19" fmla="*/ 19 h 36"/>
                  <a:gd name="T20" fmla="*/ 12 w 29"/>
                  <a:gd name="T21" fmla="*/ 19 h 36"/>
                  <a:gd name="T22" fmla="*/ 12 w 29"/>
                  <a:gd name="T23" fmla="*/ 18 h 36"/>
                  <a:gd name="T24" fmla="*/ 12 w 29"/>
                  <a:gd name="T25" fmla="*/ 17 h 36"/>
                  <a:gd name="T26" fmla="*/ 26 w 29"/>
                  <a:gd name="T27" fmla="*/ 17 h 36"/>
                  <a:gd name="T28" fmla="*/ 28 w 29"/>
                  <a:gd name="T29" fmla="*/ 15 h 36"/>
                  <a:gd name="T30" fmla="*/ 26 w 29"/>
                  <a:gd name="T31" fmla="*/ 13 h 36"/>
                  <a:gd name="T32" fmla="*/ 12 w 29"/>
                  <a:gd name="T33" fmla="*/ 13 h 36"/>
                  <a:gd name="T34" fmla="*/ 14 w 29"/>
                  <a:gd name="T35" fmla="*/ 9 h 36"/>
                  <a:gd name="T36" fmla="*/ 21 w 29"/>
                  <a:gd name="T37" fmla="*/ 6 h 36"/>
                  <a:gd name="T38" fmla="*/ 27 w 29"/>
                  <a:gd name="T39" fmla="*/ 8 h 36"/>
                  <a:gd name="T40" fmla="*/ 28 w 29"/>
                  <a:gd name="T41" fmla="*/ 1 h 36"/>
                  <a:gd name="T42" fmla="*/ 20 w 29"/>
                  <a:gd name="T43" fmla="*/ 0 h 36"/>
                  <a:gd name="T44" fmla="*/ 8 w 29"/>
                  <a:gd name="T45" fmla="*/ 5 h 36"/>
                  <a:gd name="T46" fmla="*/ 4 w 29"/>
                  <a:gd name="T47" fmla="*/ 13 h 36"/>
                  <a:gd name="T48" fmla="*/ 3 w 29"/>
                  <a:gd name="T49" fmla="*/ 13 h 36"/>
                  <a:gd name="T50" fmla="*/ 1 w 29"/>
                  <a:gd name="T51" fmla="*/ 15 h 36"/>
                  <a:gd name="T52" fmla="*/ 3 w 29"/>
                  <a:gd name="T53" fmla="*/ 17 h 36"/>
                  <a:gd name="T54" fmla="*/ 4 w 29"/>
                  <a:gd name="T55" fmla="*/ 17 h 36"/>
                  <a:gd name="T56" fmla="*/ 3 w 29"/>
                  <a:gd name="T57" fmla="*/ 18 h 36"/>
                  <a:gd name="T58" fmla="*/ 3 w 29"/>
                  <a:gd name="T59" fmla="*/ 19 h 36"/>
                  <a:gd name="T60" fmla="*/ 3 w 29"/>
                  <a:gd name="T61" fmla="*/ 19 h 36"/>
                  <a:gd name="T62" fmla="*/ 3 w 29"/>
                  <a:gd name="T63" fmla="*/ 19 h 36"/>
                  <a:gd name="T64" fmla="*/ 2 w 29"/>
                  <a:gd name="T65" fmla="*/ 19 h 36"/>
                  <a:gd name="T66" fmla="*/ 0 w 29"/>
                  <a:gd name="T67" fmla="*/ 21 h 36"/>
                  <a:gd name="T68" fmla="*/ 2 w 29"/>
                  <a:gd name="T69" fmla="*/ 23 h 36"/>
                  <a:gd name="T70" fmla="*/ 4 w 29"/>
                  <a:gd name="T71" fmla="*/ 23 h 36"/>
                  <a:gd name="T72" fmla="*/ 7 w 29"/>
                  <a:gd name="T73" fmla="*/ 30 h 36"/>
                  <a:gd name="T74" fmla="*/ 20 w 29"/>
                  <a:gd name="T75" fmla="*/ 36 h 36"/>
                  <a:gd name="T76" fmla="*/ 29 w 29"/>
                  <a:gd name="T77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9" h="36">
                    <a:moveTo>
                      <a:pt x="29" y="34"/>
                    </a:moveTo>
                    <a:cubicBezTo>
                      <a:pt x="27" y="28"/>
                      <a:pt x="27" y="28"/>
                      <a:pt x="27" y="28"/>
                    </a:cubicBezTo>
                    <a:cubicBezTo>
                      <a:pt x="26" y="29"/>
                      <a:pt x="24" y="29"/>
                      <a:pt x="21" y="29"/>
                    </a:cubicBezTo>
                    <a:cubicBezTo>
                      <a:pt x="18" y="29"/>
                      <a:pt x="16" y="29"/>
                      <a:pt x="14" y="27"/>
                    </a:cubicBezTo>
                    <a:cubicBezTo>
                      <a:pt x="13" y="26"/>
                      <a:pt x="13" y="25"/>
                      <a:pt x="12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7" y="22"/>
                      <a:pt x="27" y="21"/>
                    </a:cubicBezTo>
                    <a:cubicBezTo>
                      <a:pt x="27" y="20"/>
                      <a:pt x="26" y="19"/>
                      <a:pt x="25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8"/>
                    </a:cubicBezTo>
                    <a:cubicBezTo>
                      <a:pt x="12" y="18"/>
                      <a:pt x="12" y="17"/>
                      <a:pt x="12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8" y="16"/>
                      <a:pt x="28" y="15"/>
                    </a:cubicBezTo>
                    <a:cubicBezTo>
                      <a:pt x="28" y="14"/>
                      <a:pt x="27" y="13"/>
                      <a:pt x="26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1"/>
                      <a:pt x="13" y="10"/>
                      <a:pt x="14" y="9"/>
                    </a:cubicBezTo>
                    <a:cubicBezTo>
                      <a:pt x="16" y="7"/>
                      <a:pt x="18" y="6"/>
                      <a:pt x="21" y="6"/>
                    </a:cubicBezTo>
                    <a:cubicBezTo>
                      <a:pt x="23" y="6"/>
                      <a:pt x="25" y="7"/>
                      <a:pt x="27" y="8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6" y="1"/>
                      <a:pt x="24" y="0"/>
                      <a:pt x="20" y="0"/>
                    </a:cubicBezTo>
                    <a:cubicBezTo>
                      <a:pt x="15" y="0"/>
                      <a:pt x="11" y="2"/>
                      <a:pt x="8" y="5"/>
                    </a:cubicBezTo>
                    <a:cubicBezTo>
                      <a:pt x="6" y="7"/>
                      <a:pt x="5" y="10"/>
                      <a:pt x="4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1" y="14"/>
                      <a:pt x="1" y="15"/>
                    </a:cubicBezTo>
                    <a:cubicBezTo>
                      <a:pt x="1" y="16"/>
                      <a:pt x="2" y="17"/>
                      <a:pt x="3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3" y="18"/>
                      <a:pt x="3" y="18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1" y="19"/>
                      <a:pt x="0" y="20"/>
                      <a:pt x="0" y="21"/>
                    </a:cubicBezTo>
                    <a:cubicBezTo>
                      <a:pt x="0" y="22"/>
                      <a:pt x="1" y="23"/>
                      <a:pt x="2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6"/>
                      <a:pt x="6" y="28"/>
                      <a:pt x="7" y="30"/>
                    </a:cubicBezTo>
                    <a:cubicBezTo>
                      <a:pt x="10" y="34"/>
                      <a:pt x="15" y="36"/>
                      <a:pt x="20" y="36"/>
                    </a:cubicBezTo>
                    <a:cubicBezTo>
                      <a:pt x="24" y="36"/>
                      <a:pt x="27" y="3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8543" y="3954"/>
              <a:ext cx="1092" cy="1085"/>
              <a:chOff x="10213975" y="4567238"/>
              <a:chExt cx="469900" cy="466726"/>
            </a:xfrm>
            <a:solidFill>
              <a:srgbClr val="01D48F"/>
            </a:solidFill>
          </p:grpSpPr>
          <p:sp>
            <p:nvSpPr>
              <p:cNvPr id="33" name="Oval 32"/>
              <p:cNvSpPr>
                <a:spLocks noChangeArrowheads="1"/>
              </p:cNvSpPr>
              <p:nvPr/>
            </p:nvSpPr>
            <p:spPr bwMode="auto">
              <a:xfrm>
                <a:off x="10533063" y="4567238"/>
                <a:ext cx="82550" cy="793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34" name="Freeform 33"/>
              <p:cNvSpPr/>
              <p:nvPr/>
            </p:nvSpPr>
            <p:spPr bwMode="auto">
              <a:xfrm>
                <a:off x="10488613" y="4654551"/>
                <a:ext cx="173038" cy="357188"/>
              </a:xfrm>
              <a:custGeom>
                <a:avLst/>
                <a:gdLst>
                  <a:gd name="T0" fmla="*/ 45 w 46"/>
                  <a:gd name="T1" fmla="*/ 15 h 95"/>
                  <a:gd name="T2" fmla="*/ 45 w 46"/>
                  <a:gd name="T3" fmla="*/ 14 h 95"/>
                  <a:gd name="T4" fmla="*/ 32 w 46"/>
                  <a:gd name="T5" fmla="*/ 0 h 95"/>
                  <a:gd name="T6" fmla="*/ 32 w 46"/>
                  <a:gd name="T7" fmla="*/ 0 h 95"/>
                  <a:gd name="T8" fmla="*/ 32 w 46"/>
                  <a:gd name="T9" fmla="*/ 0 h 95"/>
                  <a:gd name="T10" fmla="*/ 30 w 46"/>
                  <a:gd name="T11" fmla="*/ 0 h 95"/>
                  <a:gd name="T12" fmla="*/ 25 w 46"/>
                  <a:gd name="T13" fmla="*/ 0 h 95"/>
                  <a:gd name="T14" fmla="*/ 24 w 46"/>
                  <a:gd name="T15" fmla="*/ 4 h 95"/>
                  <a:gd name="T16" fmla="*/ 26 w 46"/>
                  <a:gd name="T17" fmla="*/ 19 h 95"/>
                  <a:gd name="T18" fmla="*/ 23 w 46"/>
                  <a:gd name="T19" fmla="*/ 24 h 95"/>
                  <a:gd name="T20" fmla="*/ 20 w 46"/>
                  <a:gd name="T21" fmla="*/ 19 h 95"/>
                  <a:gd name="T22" fmla="*/ 21 w 46"/>
                  <a:gd name="T23" fmla="*/ 4 h 95"/>
                  <a:gd name="T24" fmla="*/ 20 w 46"/>
                  <a:gd name="T25" fmla="*/ 0 h 95"/>
                  <a:gd name="T26" fmla="*/ 16 w 46"/>
                  <a:gd name="T27" fmla="*/ 0 h 95"/>
                  <a:gd name="T28" fmla="*/ 14 w 46"/>
                  <a:gd name="T29" fmla="*/ 0 h 95"/>
                  <a:gd name="T30" fmla="*/ 13 w 46"/>
                  <a:gd name="T31" fmla="*/ 0 h 95"/>
                  <a:gd name="T32" fmla="*/ 13 w 46"/>
                  <a:gd name="T33" fmla="*/ 0 h 95"/>
                  <a:gd name="T34" fmla="*/ 0 w 46"/>
                  <a:gd name="T35" fmla="*/ 14 h 95"/>
                  <a:gd name="T36" fmla="*/ 0 w 46"/>
                  <a:gd name="T37" fmla="*/ 15 h 95"/>
                  <a:gd name="T38" fmla="*/ 0 w 46"/>
                  <a:gd name="T39" fmla="*/ 16 h 95"/>
                  <a:gd name="T40" fmla="*/ 0 w 46"/>
                  <a:gd name="T41" fmla="*/ 45 h 95"/>
                  <a:gd name="T42" fmla="*/ 4 w 46"/>
                  <a:gd name="T43" fmla="*/ 50 h 95"/>
                  <a:gd name="T44" fmla="*/ 9 w 46"/>
                  <a:gd name="T45" fmla="*/ 45 h 95"/>
                  <a:gd name="T46" fmla="*/ 9 w 46"/>
                  <a:gd name="T47" fmla="*/ 17 h 95"/>
                  <a:gd name="T48" fmla="*/ 10 w 46"/>
                  <a:gd name="T49" fmla="*/ 17 h 95"/>
                  <a:gd name="T50" fmla="*/ 10 w 46"/>
                  <a:gd name="T51" fmla="*/ 45 h 95"/>
                  <a:gd name="T52" fmla="*/ 10 w 46"/>
                  <a:gd name="T53" fmla="*/ 45 h 95"/>
                  <a:gd name="T54" fmla="*/ 10 w 46"/>
                  <a:gd name="T55" fmla="*/ 95 h 95"/>
                  <a:gd name="T56" fmla="*/ 22 w 46"/>
                  <a:gd name="T57" fmla="*/ 95 h 95"/>
                  <a:gd name="T58" fmla="*/ 22 w 46"/>
                  <a:gd name="T59" fmla="*/ 51 h 95"/>
                  <a:gd name="T60" fmla="*/ 24 w 46"/>
                  <a:gd name="T61" fmla="*/ 51 h 95"/>
                  <a:gd name="T62" fmla="*/ 24 w 46"/>
                  <a:gd name="T63" fmla="*/ 95 h 95"/>
                  <a:gd name="T64" fmla="*/ 35 w 46"/>
                  <a:gd name="T65" fmla="*/ 95 h 95"/>
                  <a:gd name="T66" fmla="*/ 35 w 46"/>
                  <a:gd name="T67" fmla="*/ 45 h 95"/>
                  <a:gd name="T68" fmla="*/ 35 w 46"/>
                  <a:gd name="T69" fmla="*/ 43 h 95"/>
                  <a:gd name="T70" fmla="*/ 35 w 46"/>
                  <a:gd name="T71" fmla="*/ 17 h 95"/>
                  <a:gd name="T72" fmla="*/ 37 w 46"/>
                  <a:gd name="T73" fmla="*/ 17 h 95"/>
                  <a:gd name="T74" fmla="*/ 37 w 46"/>
                  <a:gd name="T75" fmla="*/ 45 h 95"/>
                  <a:gd name="T76" fmla="*/ 41 w 46"/>
                  <a:gd name="T77" fmla="*/ 50 h 95"/>
                  <a:gd name="T78" fmla="*/ 46 w 46"/>
                  <a:gd name="T79" fmla="*/ 45 h 95"/>
                  <a:gd name="T80" fmla="*/ 46 w 46"/>
                  <a:gd name="T81" fmla="*/ 16 h 95"/>
                  <a:gd name="T82" fmla="*/ 45 w 46"/>
                  <a:gd name="T83" fmla="*/ 1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" h="95">
                    <a:moveTo>
                      <a:pt x="45" y="15"/>
                    </a:moveTo>
                    <a:cubicBezTo>
                      <a:pt x="45" y="14"/>
                      <a:pt x="45" y="14"/>
                      <a:pt x="45" y="14"/>
                    </a:cubicBezTo>
                    <a:cubicBezTo>
                      <a:pt x="45" y="7"/>
                      <a:pt x="39" y="1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5" y="3"/>
                      <a:pt x="24" y="4"/>
                      <a:pt x="24" y="4"/>
                    </a:cubicBezTo>
                    <a:cubicBezTo>
                      <a:pt x="24" y="4"/>
                      <a:pt x="26" y="15"/>
                      <a:pt x="26" y="19"/>
                    </a:cubicBezTo>
                    <a:cubicBezTo>
                      <a:pt x="25" y="21"/>
                      <a:pt x="24" y="24"/>
                      <a:pt x="23" y="24"/>
                    </a:cubicBezTo>
                    <a:cubicBezTo>
                      <a:pt x="22" y="25"/>
                      <a:pt x="20" y="21"/>
                      <a:pt x="20" y="19"/>
                    </a:cubicBezTo>
                    <a:cubicBezTo>
                      <a:pt x="19" y="15"/>
                      <a:pt x="21" y="4"/>
                      <a:pt x="21" y="4"/>
                    </a:cubicBezTo>
                    <a:cubicBezTo>
                      <a:pt x="20" y="3"/>
                      <a:pt x="20" y="1"/>
                      <a:pt x="2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1"/>
                      <a:pt x="0" y="7"/>
                      <a:pt x="0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8"/>
                      <a:pt x="2" y="50"/>
                      <a:pt x="4" y="50"/>
                    </a:cubicBezTo>
                    <a:cubicBezTo>
                      <a:pt x="7" y="50"/>
                      <a:pt x="9" y="48"/>
                      <a:pt x="9" y="45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0" y="95"/>
                      <a:pt x="10" y="95"/>
                      <a:pt x="10" y="95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2" y="51"/>
                      <a:pt x="22" y="51"/>
                      <a:pt x="22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35" y="95"/>
                      <a:pt x="35" y="95"/>
                      <a:pt x="35" y="95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5" y="43"/>
                      <a:pt x="35" y="43"/>
                      <a:pt x="35" y="43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7" y="48"/>
                      <a:pt x="39" y="50"/>
                      <a:pt x="41" y="50"/>
                    </a:cubicBezTo>
                    <a:cubicBezTo>
                      <a:pt x="44" y="50"/>
                      <a:pt x="46" y="48"/>
                      <a:pt x="46" y="45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6" y="16"/>
                      <a:pt x="46" y="16"/>
                      <a:pt x="45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35" name="Freeform 34"/>
              <p:cNvSpPr/>
              <p:nvPr/>
            </p:nvSpPr>
            <p:spPr bwMode="auto">
              <a:xfrm>
                <a:off x="10348913" y="4687888"/>
                <a:ext cx="112713" cy="323850"/>
              </a:xfrm>
              <a:custGeom>
                <a:avLst/>
                <a:gdLst>
                  <a:gd name="T0" fmla="*/ 29 w 30"/>
                  <a:gd name="T1" fmla="*/ 13 h 86"/>
                  <a:gd name="T2" fmla="*/ 16 w 30"/>
                  <a:gd name="T3" fmla="*/ 1 h 86"/>
                  <a:gd name="T4" fmla="*/ 14 w 30"/>
                  <a:gd name="T5" fmla="*/ 1 h 86"/>
                  <a:gd name="T6" fmla="*/ 1 w 30"/>
                  <a:gd name="T7" fmla="*/ 13 h 86"/>
                  <a:gd name="T8" fmla="*/ 2 w 30"/>
                  <a:gd name="T9" fmla="*/ 16 h 86"/>
                  <a:gd name="T10" fmla="*/ 8 w 30"/>
                  <a:gd name="T11" fmla="*/ 16 h 86"/>
                  <a:gd name="T12" fmla="*/ 8 w 30"/>
                  <a:gd name="T13" fmla="*/ 86 h 86"/>
                  <a:gd name="T14" fmla="*/ 22 w 30"/>
                  <a:gd name="T15" fmla="*/ 86 h 86"/>
                  <a:gd name="T16" fmla="*/ 22 w 30"/>
                  <a:gd name="T17" fmla="*/ 16 h 86"/>
                  <a:gd name="T18" fmla="*/ 27 w 30"/>
                  <a:gd name="T19" fmla="*/ 16 h 86"/>
                  <a:gd name="T20" fmla="*/ 29 w 30"/>
                  <a:gd name="T21" fmla="*/ 1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86">
                    <a:moveTo>
                      <a:pt x="29" y="13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5" y="0"/>
                      <a:pt x="14" y="0"/>
                      <a:pt x="14" y="1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4"/>
                      <a:pt x="1" y="16"/>
                      <a:pt x="2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86"/>
                      <a:pt x="8" y="86"/>
                      <a:pt x="8" y="86"/>
                    </a:cubicBezTo>
                    <a:cubicBezTo>
                      <a:pt x="22" y="86"/>
                      <a:pt x="22" y="86"/>
                      <a:pt x="22" y="8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9" y="16"/>
                      <a:pt x="30" y="14"/>
                      <a:pt x="2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36" name="Freeform 35"/>
              <p:cNvSpPr/>
              <p:nvPr/>
            </p:nvSpPr>
            <p:spPr bwMode="auto">
              <a:xfrm>
                <a:off x="10240963" y="4800601"/>
                <a:ext cx="111125" cy="211138"/>
              </a:xfrm>
              <a:custGeom>
                <a:avLst/>
                <a:gdLst>
                  <a:gd name="T0" fmla="*/ 29 w 30"/>
                  <a:gd name="T1" fmla="*/ 13 h 56"/>
                  <a:gd name="T2" fmla="*/ 16 w 30"/>
                  <a:gd name="T3" fmla="*/ 0 h 56"/>
                  <a:gd name="T4" fmla="*/ 14 w 30"/>
                  <a:gd name="T5" fmla="*/ 0 h 56"/>
                  <a:gd name="T6" fmla="*/ 1 w 30"/>
                  <a:gd name="T7" fmla="*/ 13 h 56"/>
                  <a:gd name="T8" fmla="*/ 3 w 30"/>
                  <a:gd name="T9" fmla="*/ 16 h 56"/>
                  <a:gd name="T10" fmla="*/ 8 w 30"/>
                  <a:gd name="T11" fmla="*/ 16 h 56"/>
                  <a:gd name="T12" fmla="*/ 8 w 30"/>
                  <a:gd name="T13" fmla="*/ 56 h 56"/>
                  <a:gd name="T14" fmla="*/ 22 w 30"/>
                  <a:gd name="T15" fmla="*/ 56 h 56"/>
                  <a:gd name="T16" fmla="*/ 22 w 30"/>
                  <a:gd name="T17" fmla="*/ 16 h 56"/>
                  <a:gd name="T18" fmla="*/ 28 w 30"/>
                  <a:gd name="T19" fmla="*/ 16 h 56"/>
                  <a:gd name="T20" fmla="*/ 29 w 30"/>
                  <a:gd name="T21" fmla="*/ 1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56">
                    <a:moveTo>
                      <a:pt x="29" y="13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5" y="0"/>
                      <a:pt x="14" y="0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4"/>
                      <a:pt x="1" y="16"/>
                      <a:pt x="3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56"/>
                      <a:pt x="8" y="56"/>
                      <a:pt x="8" y="56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9" y="16"/>
                      <a:pt x="30" y="14"/>
                      <a:pt x="2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38" name="Freeform 36"/>
              <p:cNvSpPr/>
              <p:nvPr/>
            </p:nvSpPr>
            <p:spPr bwMode="auto">
              <a:xfrm>
                <a:off x="10213975" y="5006976"/>
                <a:ext cx="469900" cy="26988"/>
              </a:xfrm>
              <a:custGeom>
                <a:avLst/>
                <a:gdLst>
                  <a:gd name="T0" fmla="*/ 125 w 125"/>
                  <a:gd name="T1" fmla="*/ 6 h 7"/>
                  <a:gd name="T2" fmla="*/ 123 w 125"/>
                  <a:gd name="T3" fmla="*/ 7 h 7"/>
                  <a:gd name="T4" fmla="*/ 2 w 125"/>
                  <a:gd name="T5" fmla="*/ 7 h 7"/>
                  <a:gd name="T6" fmla="*/ 0 w 125"/>
                  <a:gd name="T7" fmla="*/ 6 h 7"/>
                  <a:gd name="T8" fmla="*/ 0 w 125"/>
                  <a:gd name="T9" fmla="*/ 2 h 7"/>
                  <a:gd name="T10" fmla="*/ 2 w 125"/>
                  <a:gd name="T11" fmla="*/ 0 h 7"/>
                  <a:gd name="T12" fmla="*/ 123 w 125"/>
                  <a:gd name="T13" fmla="*/ 0 h 7"/>
                  <a:gd name="T14" fmla="*/ 125 w 125"/>
                  <a:gd name="T15" fmla="*/ 2 h 7"/>
                  <a:gd name="T16" fmla="*/ 125 w 12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">
                    <a:moveTo>
                      <a:pt x="125" y="6"/>
                    </a:moveTo>
                    <a:cubicBezTo>
                      <a:pt x="125" y="7"/>
                      <a:pt x="124" y="7"/>
                      <a:pt x="12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4" y="0"/>
                      <a:pt x="125" y="1"/>
                      <a:pt x="125" y="2"/>
                    </a:cubicBezTo>
                    <a:lnTo>
                      <a:pt x="125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</p:grpSp>
        <p:grpSp>
          <p:nvGrpSpPr>
            <p:cNvPr id="39" name="Group 37"/>
            <p:cNvGrpSpPr/>
            <p:nvPr/>
          </p:nvGrpSpPr>
          <p:grpSpPr>
            <a:xfrm>
              <a:off x="6515" y="3145"/>
              <a:ext cx="1039" cy="986"/>
              <a:chOff x="949325" y="4389438"/>
              <a:chExt cx="434975" cy="412751"/>
            </a:xfrm>
            <a:solidFill>
              <a:srgbClr val="DF7307"/>
            </a:solidFill>
          </p:grpSpPr>
          <p:sp>
            <p:nvSpPr>
              <p:cNvPr id="40" name="Freeform 38"/>
              <p:cNvSpPr>
                <a:spLocks noEditPoints="1"/>
              </p:cNvSpPr>
              <p:nvPr/>
            </p:nvSpPr>
            <p:spPr bwMode="auto">
              <a:xfrm>
                <a:off x="1054100" y="4389438"/>
                <a:ext cx="330200" cy="285750"/>
              </a:xfrm>
              <a:custGeom>
                <a:avLst/>
                <a:gdLst>
                  <a:gd name="T0" fmla="*/ 74 w 88"/>
                  <a:gd name="T1" fmla="*/ 0 h 76"/>
                  <a:gd name="T2" fmla="*/ 66 w 88"/>
                  <a:gd name="T3" fmla="*/ 0 h 76"/>
                  <a:gd name="T4" fmla="*/ 22 w 88"/>
                  <a:gd name="T5" fmla="*/ 0 h 76"/>
                  <a:gd name="T6" fmla="*/ 14 w 88"/>
                  <a:gd name="T7" fmla="*/ 0 h 76"/>
                  <a:gd name="T8" fmla="*/ 0 w 88"/>
                  <a:gd name="T9" fmla="*/ 14 h 76"/>
                  <a:gd name="T10" fmla="*/ 0 w 88"/>
                  <a:gd name="T11" fmla="*/ 29 h 76"/>
                  <a:gd name="T12" fmla="*/ 0 w 88"/>
                  <a:gd name="T13" fmla="*/ 47 h 76"/>
                  <a:gd name="T14" fmla="*/ 14 w 88"/>
                  <a:gd name="T15" fmla="*/ 60 h 76"/>
                  <a:gd name="T16" fmla="*/ 25 w 88"/>
                  <a:gd name="T17" fmla="*/ 60 h 76"/>
                  <a:gd name="T18" fmla="*/ 25 w 88"/>
                  <a:gd name="T19" fmla="*/ 70 h 76"/>
                  <a:gd name="T20" fmla="*/ 28 w 88"/>
                  <a:gd name="T21" fmla="*/ 75 h 76"/>
                  <a:gd name="T22" fmla="*/ 30 w 88"/>
                  <a:gd name="T23" fmla="*/ 76 h 76"/>
                  <a:gd name="T24" fmla="*/ 34 w 88"/>
                  <a:gd name="T25" fmla="*/ 74 h 76"/>
                  <a:gd name="T26" fmla="*/ 48 w 88"/>
                  <a:gd name="T27" fmla="*/ 60 h 76"/>
                  <a:gd name="T28" fmla="*/ 74 w 88"/>
                  <a:gd name="T29" fmla="*/ 60 h 76"/>
                  <a:gd name="T30" fmla="*/ 88 w 88"/>
                  <a:gd name="T31" fmla="*/ 47 h 76"/>
                  <a:gd name="T32" fmla="*/ 88 w 88"/>
                  <a:gd name="T33" fmla="*/ 29 h 76"/>
                  <a:gd name="T34" fmla="*/ 88 w 88"/>
                  <a:gd name="T35" fmla="*/ 14 h 76"/>
                  <a:gd name="T36" fmla="*/ 74 w 88"/>
                  <a:gd name="T37" fmla="*/ 0 h 76"/>
                  <a:gd name="T38" fmla="*/ 21 w 88"/>
                  <a:gd name="T39" fmla="*/ 38 h 76"/>
                  <a:gd name="T40" fmla="*/ 13 w 88"/>
                  <a:gd name="T41" fmla="*/ 29 h 76"/>
                  <a:gd name="T42" fmla="*/ 21 w 88"/>
                  <a:gd name="T43" fmla="*/ 21 h 76"/>
                  <a:gd name="T44" fmla="*/ 29 w 88"/>
                  <a:gd name="T45" fmla="*/ 29 h 76"/>
                  <a:gd name="T46" fmla="*/ 21 w 88"/>
                  <a:gd name="T47" fmla="*/ 38 h 76"/>
                  <a:gd name="T48" fmla="*/ 44 w 88"/>
                  <a:gd name="T49" fmla="*/ 38 h 76"/>
                  <a:gd name="T50" fmla="*/ 36 w 88"/>
                  <a:gd name="T51" fmla="*/ 29 h 76"/>
                  <a:gd name="T52" fmla="*/ 44 w 88"/>
                  <a:gd name="T53" fmla="*/ 21 h 76"/>
                  <a:gd name="T54" fmla="*/ 52 w 88"/>
                  <a:gd name="T55" fmla="*/ 29 h 76"/>
                  <a:gd name="T56" fmla="*/ 44 w 88"/>
                  <a:gd name="T57" fmla="*/ 38 h 76"/>
                  <a:gd name="T58" fmla="*/ 67 w 88"/>
                  <a:gd name="T59" fmla="*/ 38 h 76"/>
                  <a:gd name="T60" fmla="*/ 58 w 88"/>
                  <a:gd name="T61" fmla="*/ 29 h 76"/>
                  <a:gd name="T62" fmla="*/ 67 w 88"/>
                  <a:gd name="T63" fmla="*/ 21 h 76"/>
                  <a:gd name="T64" fmla="*/ 75 w 88"/>
                  <a:gd name="T65" fmla="*/ 29 h 76"/>
                  <a:gd name="T66" fmla="*/ 67 w 88"/>
                  <a:gd name="T67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76">
                    <a:moveTo>
                      <a:pt x="74" y="0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54"/>
                      <a:pt x="6" y="60"/>
                      <a:pt x="14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5" y="72"/>
                      <a:pt x="26" y="74"/>
                      <a:pt x="28" y="75"/>
                    </a:cubicBezTo>
                    <a:cubicBezTo>
                      <a:pt x="29" y="76"/>
                      <a:pt x="30" y="76"/>
                      <a:pt x="30" y="76"/>
                    </a:cubicBezTo>
                    <a:cubicBezTo>
                      <a:pt x="32" y="76"/>
                      <a:pt x="33" y="75"/>
                      <a:pt x="34" y="74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82" y="60"/>
                      <a:pt x="88" y="54"/>
                      <a:pt x="88" y="47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8" y="14"/>
                      <a:pt x="88" y="14"/>
                      <a:pt x="88" y="14"/>
                    </a:cubicBezTo>
                    <a:cubicBezTo>
                      <a:pt x="88" y="6"/>
                      <a:pt x="82" y="0"/>
                      <a:pt x="74" y="0"/>
                    </a:cubicBezTo>
                    <a:close/>
                    <a:moveTo>
                      <a:pt x="21" y="38"/>
                    </a:moveTo>
                    <a:cubicBezTo>
                      <a:pt x="16" y="38"/>
                      <a:pt x="13" y="34"/>
                      <a:pt x="13" y="29"/>
                    </a:cubicBezTo>
                    <a:cubicBezTo>
                      <a:pt x="13" y="25"/>
                      <a:pt x="16" y="21"/>
                      <a:pt x="21" y="21"/>
                    </a:cubicBezTo>
                    <a:cubicBezTo>
                      <a:pt x="25" y="21"/>
                      <a:pt x="29" y="25"/>
                      <a:pt x="29" y="29"/>
                    </a:cubicBezTo>
                    <a:cubicBezTo>
                      <a:pt x="29" y="34"/>
                      <a:pt x="25" y="38"/>
                      <a:pt x="21" y="38"/>
                    </a:cubicBezTo>
                    <a:close/>
                    <a:moveTo>
                      <a:pt x="44" y="38"/>
                    </a:moveTo>
                    <a:cubicBezTo>
                      <a:pt x="39" y="38"/>
                      <a:pt x="36" y="34"/>
                      <a:pt x="36" y="29"/>
                    </a:cubicBezTo>
                    <a:cubicBezTo>
                      <a:pt x="36" y="25"/>
                      <a:pt x="39" y="21"/>
                      <a:pt x="44" y="21"/>
                    </a:cubicBezTo>
                    <a:cubicBezTo>
                      <a:pt x="49" y="21"/>
                      <a:pt x="52" y="25"/>
                      <a:pt x="52" y="29"/>
                    </a:cubicBezTo>
                    <a:cubicBezTo>
                      <a:pt x="52" y="34"/>
                      <a:pt x="49" y="38"/>
                      <a:pt x="44" y="38"/>
                    </a:cubicBezTo>
                    <a:close/>
                    <a:moveTo>
                      <a:pt x="67" y="38"/>
                    </a:moveTo>
                    <a:cubicBezTo>
                      <a:pt x="62" y="38"/>
                      <a:pt x="58" y="34"/>
                      <a:pt x="58" y="29"/>
                    </a:cubicBezTo>
                    <a:cubicBezTo>
                      <a:pt x="58" y="25"/>
                      <a:pt x="62" y="21"/>
                      <a:pt x="67" y="21"/>
                    </a:cubicBezTo>
                    <a:cubicBezTo>
                      <a:pt x="71" y="21"/>
                      <a:pt x="75" y="25"/>
                      <a:pt x="75" y="29"/>
                    </a:cubicBezTo>
                    <a:cubicBezTo>
                      <a:pt x="75" y="34"/>
                      <a:pt x="71" y="38"/>
                      <a:pt x="67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41" name="Freeform 39"/>
              <p:cNvSpPr/>
              <p:nvPr/>
            </p:nvSpPr>
            <p:spPr bwMode="auto">
              <a:xfrm>
                <a:off x="949325" y="4518026"/>
                <a:ext cx="327025" cy="284163"/>
              </a:xfrm>
              <a:custGeom>
                <a:avLst/>
                <a:gdLst>
                  <a:gd name="T0" fmla="*/ 79 w 87"/>
                  <a:gd name="T1" fmla="*/ 33 h 76"/>
                  <a:gd name="T2" fmla="*/ 79 w 87"/>
                  <a:gd name="T3" fmla="*/ 46 h 76"/>
                  <a:gd name="T4" fmla="*/ 72 w 87"/>
                  <a:gd name="T5" fmla="*/ 53 h 76"/>
                  <a:gd name="T6" fmla="*/ 62 w 87"/>
                  <a:gd name="T7" fmla="*/ 53 h 76"/>
                  <a:gd name="T8" fmla="*/ 55 w 87"/>
                  <a:gd name="T9" fmla="*/ 59 h 76"/>
                  <a:gd name="T10" fmla="*/ 55 w 87"/>
                  <a:gd name="T11" fmla="*/ 66 h 76"/>
                  <a:gd name="T12" fmla="*/ 44 w 87"/>
                  <a:gd name="T13" fmla="*/ 55 h 76"/>
                  <a:gd name="T14" fmla="*/ 39 w 87"/>
                  <a:gd name="T15" fmla="*/ 53 h 76"/>
                  <a:gd name="T16" fmla="*/ 14 w 87"/>
                  <a:gd name="T17" fmla="*/ 53 h 76"/>
                  <a:gd name="T18" fmla="*/ 8 w 87"/>
                  <a:gd name="T19" fmla="*/ 46 h 76"/>
                  <a:gd name="T20" fmla="*/ 8 w 87"/>
                  <a:gd name="T21" fmla="*/ 29 h 76"/>
                  <a:gd name="T22" fmla="*/ 8 w 87"/>
                  <a:gd name="T23" fmla="*/ 14 h 76"/>
                  <a:gd name="T24" fmla="*/ 14 w 87"/>
                  <a:gd name="T25" fmla="*/ 8 h 76"/>
                  <a:gd name="T26" fmla="*/ 22 w 87"/>
                  <a:gd name="T27" fmla="*/ 8 h 76"/>
                  <a:gd name="T28" fmla="*/ 22 w 87"/>
                  <a:gd name="T29" fmla="*/ 0 h 76"/>
                  <a:gd name="T30" fmla="*/ 14 w 87"/>
                  <a:gd name="T31" fmla="*/ 0 h 76"/>
                  <a:gd name="T32" fmla="*/ 0 w 87"/>
                  <a:gd name="T33" fmla="*/ 14 h 76"/>
                  <a:gd name="T34" fmla="*/ 0 w 87"/>
                  <a:gd name="T35" fmla="*/ 29 h 76"/>
                  <a:gd name="T36" fmla="*/ 0 w 87"/>
                  <a:gd name="T37" fmla="*/ 46 h 76"/>
                  <a:gd name="T38" fmla="*/ 14 w 87"/>
                  <a:gd name="T39" fmla="*/ 61 h 76"/>
                  <a:gd name="T40" fmla="*/ 39 w 87"/>
                  <a:gd name="T41" fmla="*/ 61 h 76"/>
                  <a:gd name="T42" fmla="*/ 52 w 87"/>
                  <a:gd name="T43" fmla="*/ 74 h 76"/>
                  <a:gd name="T44" fmla="*/ 57 w 87"/>
                  <a:gd name="T45" fmla="*/ 76 h 76"/>
                  <a:gd name="T46" fmla="*/ 59 w 87"/>
                  <a:gd name="T47" fmla="*/ 75 h 76"/>
                  <a:gd name="T48" fmla="*/ 63 w 87"/>
                  <a:gd name="T49" fmla="*/ 69 h 76"/>
                  <a:gd name="T50" fmla="*/ 63 w 87"/>
                  <a:gd name="T51" fmla="*/ 61 h 76"/>
                  <a:gd name="T52" fmla="*/ 72 w 87"/>
                  <a:gd name="T53" fmla="*/ 61 h 76"/>
                  <a:gd name="T54" fmla="*/ 87 w 87"/>
                  <a:gd name="T55" fmla="*/ 46 h 76"/>
                  <a:gd name="T56" fmla="*/ 87 w 87"/>
                  <a:gd name="T57" fmla="*/ 33 h 76"/>
                  <a:gd name="T58" fmla="*/ 79 w 87"/>
                  <a:gd name="T59" fmla="*/ 33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6">
                    <a:moveTo>
                      <a:pt x="79" y="33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50"/>
                      <a:pt x="76" y="53"/>
                      <a:pt x="72" y="53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58" y="53"/>
                      <a:pt x="55" y="56"/>
                      <a:pt x="55" y="59"/>
                    </a:cubicBezTo>
                    <a:cubicBezTo>
                      <a:pt x="55" y="66"/>
                      <a:pt x="55" y="66"/>
                      <a:pt x="55" y="66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43" y="53"/>
                      <a:pt x="41" y="53"/>
                      <a:pt x="39" y="53"/>
                    </a:cubicBezTo>
                    <a:cubicBezTo>
                      <a:pt x="14" y="53"/>
                      <a:pt x="14" y="53"/>
                      <a:pt x="14" y="53"/>
                    </a:cubicBezTo>
                    <a:cubicBezTo>
                      <a:pt x="11" y="53"/>
                      <a:pt x="8" y="50"/>
                      <a:pt x="8" y="46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1"/>
                      <a:pt x="11" y="8"/>
                      <a:pt x="14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54"/>
                      <a:pt x="6" y="61"/>
                      <a:pt x="14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52" y="74"/>
                      <a:pt x="52" y="74"/>
                      <a:pt x="52" y="74"/>
                    </a:cubicBezTo>
                    <a:cubicBezTo>
                      <a:pt x="53" y="75"/>
                      <a:pt x="55" y="76"/>
                      <a:pt x="57" y="76"/>
                    </a:cubicBezTo>
                    <a:cubicBezTo>
                      <a:pt x="58" y="76"/>
                      <a:pt x="58" y="75"/>
                      <a:pt x="59" y="75"/>
                    </a:cubicBezTo>
                    <a:cubicBezTo>
                      <a:pt x="62" y="74"/>
                      <a:pt x="63" y="72"/>
                      <a:pt x="63" y="69"/>
                    </a:cubicBezTo>
                    <a:cubicBezTo>
                      <a:pt x="63" y="61"/>
                      <a:pt x="63" y="61"/>
                      <a:pt x="63" y="61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1" y="61"/>
                      <a:pt x="87" y="54"/>
                      <a:pt x="87" y="46"/>
                    </a:cubicBezTo>
                    <a:cubicBezTo>
                      <a:pt x="87" y="33"/>
                      <a:pt x="87" y="33"/>
                      <a:pt x="87" y="33"/>
                    </a:cubicBezTo>
                    <a:lnTo>
                      <a:pt x="79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</p:grpSp>
        <p:grpSp>
          <p:nvGrpSpPr>
            <p:cNvPr id="42" name="Group 40"/>
            <p:cNvGrpSpPr/>
            <p:nvPr/>
          </p:nvGrpSpPr>
          <p:grpSpPr>
            <a:xfrm>
              <a:off x="4187" y="2130"/>
              <a:ext cx="1236" cy="1204"/>
              <a:chOff x="6480175" y="4365625"/>
              <a:chExt cx="492126" cy="479426"/>
            </a:xfrm>
            <a:solidFill>
              <a:srgbClr val="00C3D9"/>
            </a:solidFill>
          </p:grpSpPr>
          <p:sp>
            <p:nvSpPr>
              <p:cNvPr id="43" name="Freeform 41"/>
              <p:cNvSpPr/>
              <p:nvPr/>
            </p:nvSpPr>
            <p:spPr bwMode="auto">
              <a:xfrm>
                <a:off x="6637338" y="4789488"/>
                <a:ext cx="176213" cy="55563"/>
              </a:xfrm>
              <a:custGeom>
                <a:avLst/>
                <a:gdLst>
                  <a:gd name="T0" fmla="*/ 43 w 47"/>
                  <a:gd name="T1" fmla="*/ 7 h 15"/>
                  <a:gd name="T2" fmla="*/ 35 w 47"/>
                  <a:gd name="T3" fmla="*/ 7 h 15"/>
                  <a:gd name="T4" fmla="*/ 35 w 47"/>
                  <a:gd name="T5" fmla="*/ 0 h 15"/>
                  <a:gd name="T6" fmla="*/ 12 w 47"/>
                  <a:gd name="T7" fmla="*/ 0 h 15"/>
                  <a:gd name="T8" fmla="*/ 12 w 47"/>
                  <a:gd name="T9" fmla="*/ 7 h 15"/>
                  <a:gd name="T10" fmla="*/ 4 w 47"/>
                  <a:gd name="T11" fmla="*/ 7 h 15"/>
                  <a:gd name="T12" fmla="*/ 2 w 47"/>
                  <a:gd name="T13" fmla="*/ 8 h 15"/>
                  <a:gd name="T14" fmla="*/ 22 w 47"/>
                  <a:gd name="T15" fmla="*/ 15 h 15"/>
                  <a:gd name="T16" fmla="*/ 23 w 47"/>
                  <a:gd name="T17" fmla="*/ 15 h 15"/>
                  <a:gd name="T18" fmla="*/ 26 w 47"/>
                  <a:gd name="T19" fmla="*/ 15 h 15"/>
                  <a:gd name="T20" fmla="*/ 45 w 47"/>
                  <a:gd name="T21" fmla="*/ 8 h 15"/>
                  <a:gd name="T22" fmla="*/ 43 w 47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7" h="15">
                    <a:moveTo>
                      <a:pt x="43" y="7"/>
                    </a:moveTo>
                    <a:cubicBezTo>
                      <a:pt x="35" y="7"/>
                      <a:pt x="35" y="7"/>
                      <a:pt x="35" y="7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1" y="7"/>
                      <a:pt x="0" y="8"/>
                      <a:pt x="2" y="8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3" y="15"/>
                      <a:pt x="23" y="15"/>
                    </a:cubicBezTo>
                    <a:cubicBezTo>
                      <a:pt x="24" y="15"/>
                      <a:pt x="25" y="15"/>
                      <a:pt x="26" y="15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7" y="8"/>
                      <a:pt x="46" y="7"/>
                      <a:pt x="4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44" name="Freeform 42"/>
              <p:cNvSpPr/>
              <p:nvPr/>
            </p:nvSpPr>
            <p:spPr bwMode="auto">
              <a:xfrm>
                <a:off x="6799263" y="4745038"/>
                <a:ext cx="173038" cy="55563"/>
              </a:xfrm>
              <a:custGeom>
                <a:avLst/>
                <a:gdLst>
                  <a:gd name="T0" fmla="*/ 45 w 46"/>
                  <a:gd name="T1" fmla="*/ 7 h 15"/>
                  <a:gd name="T2" fmla="*/ 25 w 46"/>
                  <a:gd name="T3" fmla="*/ 0 h 15"/>
                  <a:gd name="T4" fmla="*/ 23 w 46"/>
                  <a:gd name="T5" fmla="*/ 0 h 15"/>
                  <a:gd name="T6" fmla="*/ 20 w 46"/>
                  <a:gd name="T7" fmla="*/ 1 h 15"/>
                  <a:gd name="T8" fmla="*/ 20 w 46"/>
                  <a:gd name="T9" fmla="*/ 4 h 15"/>
                  <a:gd name="T10" fmla="*/ 0 w 46"/>
                  <a:gd name="T11" fmla="*/ 4 h 15"/>
                  <a:gd name="T12" fmla="*/ 0 w 46"/>
                  <a:gd name="T13" fmla="*/ 11 h 15"/>
                  <a:gd name="T14" fmla="*/ 20 w 46"/>
                  <a:gd name="T15" fmla="*/ 11 h 15"/>
                  <a:gd name="T16" fmla="*/ 20 w 46"/>
                  <a:gd name="T17" fmla="*/ 14 h 15"/>
                  <a:gd name="T18" fmla="*/ 23 w 46"/>
                  <a:gd name="T19" fmla="*/ 15 h 15"/>
                  <a:gd name="T20" fmla="*/ 25 w 46"/>
                  <a:gd name="T21" fmla="*/ 15 h 15"/>
                  <a:gd name="T22" fmla="*/ 45 w 46"/>
                  <a:gd name="T23" fmla="*/ 8 h 15"/>
                  <a:gd name="T24" fmla="*/ 45 w 46"/>
                  <a:gd name="T25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6" h="15">
                    <a:moveTo>
                      <a:pt x="45" y="7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4" y="0"/>
                      <a:pt x="23" y="0"/>
                    </a:cubicBezTo>
                    <a:cubicBezTo>
                      <a:pt x="22" y="0"/>
                      <a:pt x="20" y="1"/>
                      <a:pt x="20" y="1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5"/>
                      <a:pt x="22" y="15"/>
                      <a:pt x="23" y="15"/>
                    </a:cubicBezTo>
                    <a:cubicBezTo>
                      <a:pt x="24" y="15"/>
                      <a:pt x="25" y="15"/>
                      <a:pt x="25" y="15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6" y="8"/>
                      <a:pt x="46" y="7"/>
                      <a:pt x="45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46" name="Freeform 43"/>
              <p:cNvSpPr/>
              <p:nvPr/>
            </p:nvSpPr>
            <p:spPr bwMode="auto">
              <a:xfrm>
                <a:off x="6480175" y="4745038"/>
                <a:ext cx="173038" cy="55563"/>
              </a:xfrm>
              <a:custGeom>
                <a:avLst/>
                <a:gdLst>
                  <a:gd name="T0" fmla="*/ 46 w 46"/>
                  <a:gd name="T1" fmla="*/ 4 h 15"/>
                  <a:gd name="T2" fmla="*/ 26 w 46"/>
                  <a:gd name="T3" fmla="*/ 4 h 15"/>
                  <a:gd name="T4" fmla="*/ 26 w 46"/>
                  <a:gd name="T5" fmla="*/ 1 h 15"/>
                  <a:gd name="T6" fmla="*/ 23 w 46"/>
                  <a:gd name="T7" fmla="*/ 0 h 15"/>
                  <a:gd name="T8" fmla="*/ 21 w 46"/>
                  <a:gd name="T9" fmla="*/ 0 h 15"/>
                  <a:gd name="T10" fmla="*/ 1 w 46"/>
                  <a:gd name="T11" fmla="*/ 7 h 15"/>
                  <a:gd name="T12" fmla="*/ 1 w 46"/>
                  <a:gd name="T13" fmla="*/ 8 h 15"/>
                  <a:gd name="T14" fmla="*/ 21 w 46"/>
                  <a:gd name="T15" fmla="*/ 15 h 15"/>
                  <a:gd name="T16" fmla="*/ 23 w 46"/>
                  <a:gd name="T17" fmla="*/ 15 h 15"/>
                  <a:gd name="T18" fmla="*/ 26 w 46"/>
                  <a:gd name="T19" fmla="*/ 14 h 15"/>
                  <a:gd name="T20" fmla="*/ 26 w 46"/>
                  <a:gd name="T21" fmla="*/ 11 h 15"/>
                  <a:gd name="T22" fmla="*/ 46 w 46"/>
                  <a:gd name="T23" fmla="*/ 11 h 15"/>
                  <a:gd name="T24" fmla="*/ 46 w 46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6" h="15">
                    <a:moveTo>
                      <a:pt x="46" y="4"/>
                    </a:moveTo>
                    <a:cubicBezTo>
                      <a:pt x="26" y="4"/>
                      <a:pt x="26" y="4"/>
                      <a:pt x="26" y="4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4" y="0"/>
                      <a:pt x="23" y="0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8"/>
                      <a:pt x="1" y="8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2" y="15"/>
                      <a:pt x="23" y="15"/>
                    </a:cubicBezTo>
                    <a:cubicBezTo>
                      <a:pt x="24" y="15"/>
                      <a:pt x="26" y="15"/>
                      <a:pt x="26" y="14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46" y="11"/>
                      <a:pt x="46" y="11"/>
                      <a:pt x="46" y="11"/>
                    </a:cubicBezTo>
                    <a:lnTo>
                      <a:pt x="46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47" name="Oval 44"/>
              <p:cNvSpPr>
                <a:spLocks noChangeArrowheads="1"/>
              </p:cNvSpPr>
              <p:nvPr/>
            </p:nvSpPr>
            <p:spPr bwMode="auto">
              <a:xfrm>
                <a:off x="6689725" y="4365625"/>
                <a:ext cx="76200" cy="714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  <p:sp>
            <p:nvSpPr>
              <p:cNvPr id="48" name="Freeform 45"/>
              <p:cNvSpPr/>
              <p:nvPr/>
            </p:nvSpPr>
            <p:spPr bwMode="auto">
              <a:xfrm>
                <a:off x="6645275" y="4443413"/>
                <a:ext cx="161925" cy="323850"/>
              </a:xfrm>
              <a:custGeom>
                <a:avLst/>
                <a:gdLst>
                  <a:gd name="T0" fmla="*/ 43 w 43"/>
                  <a:gd name="T1" fmla="*/ 14 h 86"/>
                  <a:gd name="T2" fmla="*/ 43 w 43"/>
                  <a:gd name="T3" fmla="*/ 13 h 86"/>
                  <a:gd name="T4" fmla="*/ 30 w 43"/>
                  <a:gd name="T5" fmla="*/ 0 h 86"/>
                  <a:gd name="T6" fmla="*/ 30 w 43"/>
                  <a:gd name="T7" fmla="*/ 0 h 86"/>
                  <a:gd name="T8" fmla="*/ 30 w 43"/>
                  <a:gd name="T9" fmla="*/ 0 h 86"/>
                  <a:gd name="T10" fmla="*/ 28 w 43"/>
                  <a:gd name="T11" fmla="*/ 0 h 86"/>
                  <a:gd name="T12" fmla="*/ 24 w 43"/>
                  <a:gd name="T13" fmla="*/ 0 h 86"/>
                  <a:gd name="T14" fmla="*/ 23 w 43"/>
                  <a:gd name="T15" fmla="*/ 4 h 86"/>
                  <a:gd name="T16" fmla="*/ 24 w 43"/>
                  <a:gd name="T17" fmla="*/ 18 h 86"/>
                  <a:gd name="T18" fmla="*/ 22 w 43"/>
                  <a:gd name="T19" fmla="*/ 23 h 86"/>
                  <a:gd name="T20" fmla="*/ 19 w 43"/>
                  <a:gd name="T21" fmla="*/ 18 h 86"/>
                  <a:gd name="T22" fmla="*/ 20 w 43"/>
                  <a:gd name="T23" fmla="*/ 4 h 86"/>
                  <a:gd name="T24" fmla="*/ 19 w 43"/>
                  <a:gd name="T25" fmla="*/ 0 h 86"/>
                  <a:gd name="T26" fmla="*/ 15 w 43"/>
                  <a:gd name="T27" fmla="*/ 0 h 86"/>
                  <a:gd name="T28" fmla="*/ 13 w 43"/>
                  <a:gd name="T29" fmla="*/ 0 h 86"/>
                  <a:gd name="T30" fmla="*/ 13 w 43"/>
                  <a:gd name="T31" fmla="*/ 0 h 86"/>
                  <a:gd name="T32" fmla="*/ 13 w 43"/>
                  <a:gd name="T33" fmla="*/ 0 h 86"/>
                  <a:gd name="T34" fmla="*/ 0 w 43"/>
                  <a:gd name="T35" fmla="*/ 13 h 86"/>
                  <a:gd name="T36" fmla="*/ 0 w 43"/>
                  <a:gd name="T37" fmla="*/ 14 h 86"/>
                  <a:gd name="T38" fmla="*/ 0 w 43"/>
                  <a:gd name="T39" fmla="*/ 15 h 86"/>
                  <a:gd name="T40" fmla="*/ 0 w 43"/>
                  <a:gd name="T41" fmla="*/ 41 h 86"/>
                  <a:gd name="T42" fmla="*/ 4 w 43"/>
                  <a:gd name="T43" fmla="*/ 46 h 86"/>
                  <a:gd name="T44" fmla="*/ 8 w 43"/>
                  <a:gd name="T45" fmla="*/ 41 h 86"/>
                  <a:gd name="T46" fmla="*/ 8 w 43"/>
                  <a:gd name="T47" fmla="*/ 16 h 86"/>
                  <a:gd name="T48" fmla="*/ 10 w 43"/>
                  <a:gd name="T49" fmla="*/ 16 h 86"/>
                  <a:gd name="T50" fmla="*/ 10 w 43"/>
                  <a:gd name="T51" fmla="*/ 41 h 86"/>
                  <a:gd name="T52" fmla="*/ 10 w 43"/>
                  <a:gd name="T53" fmla="*/ 41 h 86"/>
                  <a:gd name="T54" fmla="*/ 10 w 43"/>
                  <a:gd name="T55" fmla="*/ 81 h 86"/>
                  <a:gd name="T56" fmla="*/ 15 w 43"/>
                  <a:gd name="T57" fmla="*/ 86 h 86"/>
                  <a:gd name="T58" fmla="*/ 15 w 43"/>
                  <a:gd name="T59" fmla="*/ 86 h 86"/>
                  <a:gd name="T60" fmla="*/ 15 w 43"/>
                  <a:gd name="T61" fmla="*/ 86 h 86"/>
                  <a:gd name="T62" fmla="*/ 20 w 43"/>
                  <a:gd name="T63" fmla="*/ 81 h 86"/>
                  <a:gd name="T64" fmla="*/ 20 w 43"/>
                  <a:gd name="T65" fmla="*/ 47 h 86"/>
                  <a:gd name="T66" fmla="*/ 23 w 43"/>
                  <a:gd name="T67" fmla="*/ 47 h 86"/>
                  <a:gd name="T68" fmla="*/ 23 w 43"/>
                  <a:gd name="T69" fmla="*/ 81 h 86"/>
                  <a:gd name="T70" fmla="*/ 28 w 43"/>
                  <a:gd name="T71" fmla="*/ 86 h 86"/>
                  <a:gd name="T72" fmla="*/ 28 w 43"/>
                  <a:gd name="T73" fmla="*/ 86 h 86"/>
                  <a:gd name="T74" fmla="*/ 28 w 43"/>
                  <a:gd name="T75" fmla="*/ 86 h 86"/>
                  <a:gd name="T76" fmla="*/ 33 w 43"/>
                  <a:gd name="T77" fmla="*/ 81 h 86"/>
                  <a:gd name="T78" fmla="*/ 33 w 43"/>
                  <a:gd name="T79" fmla="*/ 39 h 86"/>
                  <a:gd name="T80" fmla="*/ 33 w 43"/>
                  <a:gd name="T81" fmla="*/ 41 h 86"/>
                  <a:gd name="T82" fmla="*/ 33 w 43"/>
                  <a:gd name="T83" fmla="*/ 16 h 86"/>
                  <a:gd name="T84" fmla="*/ 35 w 43"/>
                  <a:gd name="T85" fmla="*/ 16 h 86"/>
                  <a:gd name="T86" fmla="*/ 35 w 43"/>
                  <a:gd name="T87" fmla="*/ 41 h 86"/>
                  <a:gd name="T88" fmla="*/ 39 w 43"/>
                  <a:gd name="T89" fmla="*/ 46 h 86"/>
                  <a:gd name="T90" fmla="*/ 43 w 43"/>
                  <a:gd name="T91" fmla="*/ 41 h 86"/>
                  <a:gd name="T92" fmla="*/ 43 w 43"/>
                  <a:gd name="T93" fmla="*/ 15 h 86"/>
                  <a:gd name="T94" fmla="*/ 43 w 43"/>
                  <a:gd name="T95" fmla="*/ 14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86">
                    <a:moveTo>
                      <a:pt x="43" y="14"/>
                    </a:move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6"/>
                      <a:pt x="37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3"/>
                      <a:pt x="23" y="4"/>
                      <a:pt x="23" y="4"/>
                    </a:cubicBezTo>
                    <a:cubicBezTo>
                      <a:pt x="23" y="4"/>
                      <a:pt x="25" y="14"/>
                      <a:pt x="24" y="18"/>
                    </a:cubicBezTo>
                    <a:cubicBezTo>
                      <a:pt x="24" y="19"/>
                      <a:pt x="23" y="23"/>
                      <a:pt x="22" y="23"/>
                    </a:cubicBezTo>
                    <a:cubicBezTo>
                      <a:pt x="20" y="23"/>
                      <a:pt x="19" y="19"/>
                      <a:pt x="19" y="18"/>
                    </a:cubicBezTo>
                    <a:cubicBezTo>
                      <a:pt x="18" y="14"/>
                      <a:pt x="20" y="4"/>
                      <a:pt x="20" y="4"/>
                    </a:cubicBezTo>
                    <a:cubicBezTo>
                      <a:pt x="19" y="3"/>
                      <a:pt x="19" y="1"/>
                      <a:pt x="1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4"/>
                      <a:pt x="2" y="46"/>
                      <a:pt x="4" y="46"/>
                    </a:cubicBezTo>
                    <a:cubicBezTo>
                      <a:pt x="7" y="46"/>
                      <a:pt x="8" y="44"/>
                      <a:pt x="8" y="41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10" y="84"/>
                      <a:pt x="12" y="86"/>
                      <a:pt x="15" y="86"/>
                    </a:cubicBezTo>
                    <a:cubicBezTo>
                      <a:pt x="15" y="86"/>
                      <a:pt x="15" y="86"/>
                      <a:pt x="15" y="86"/>
                    </a:cubicBezTo>
                    <a:cubicBezTo>
                      <a:pt x="15" y="86"/>
                      <a:pt x="15" y="86"/>
                      <a:pt x="15" y="86"/>
                    </a:cubicBezTo>
                    <a:cubicBezTo>
                      <a:pt x="18" y="86"/>
                      <a:pt x="20" y="84"/>
                      <a:pt x="20" y="81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23" y="47"/>
                      <a:pt x="23" y="47"/>
                      <a:pt x="23" y="47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3" y="84"/>
                      <a:pt x="25" y="86"/>
                      <a:pt x="28" y="86"/>
                    </a:cubicBezTo>
                    <a:cubicBezTo>
                      <a:pt x="28" y="86"/>
                      <a:pt x="28" y="86"/>
                      <a:pt x="28" y="86"/>
                    </a:cubicBezTo>
                    <a:cubicBezTo>
                      <a:pt x="28" y="86"/>
                      <a:pt x="28" y="86"/>
                      <a:pt x="28" y="86"/>
                    </a:cubicBezTo>
                    <a:cubicBezTo>
                      <a:pt x="31" y="86"/>
                      <a:pt x="33" y="84"/>
                      <a:pt x="33" y="81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5" y="41"/>
                      <a:pt x="35" y="41"/>
                      <a:pt x="35" y="41"/>
                    </a:cubicBezTo>
                    <a:cubicBezTo>
                      <a:pt x="35" y="44"/>
                      <a:pt x="36" y="46"/>
                      <a:pt x="39" y="46"/>
                    </a:cubicBezTo>
                    <a:cubicBezTo>
                      <a:pt x="41" y="46"/>
                      <a:pt x="43" y="44"/>
                      <a:pt x="43" y="41"/>
                    </a:cubicBezTo>
                    <a:cubicBezTo>
                      <a:pt x="43" y="15"/>
                      <a:pt x="43" y="15"/>
                      <a:pt x="43" y="15"/>
                    </a:cubicBezTo>
                    <a:cubicBezTo>
                      <a:pt x="43" y="14"/>
                      <a:pt x="43" y="14"/>
                      <a:pt x="43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32">
                  <a:defRPr/>
                </a:pPr>
                <a:endParaRPr lang="en-US"/>
              </a:p>
            </p:txBody>
          </p:sp>
        </p:grpSp>
      </p:grpSp>
      <p:sp>
        <p:nvSpPr>
          <p:cNvPr id="11277" name="文本框 12"/>
          <p:cNvSpPr txBox="1"/>
          <p:nvPr/>
        </p:nvSpPr>
        <p:spPr>
          <a:xfrm>
            <a:off x="2628270" y="2744632"/>
            <a:ext cx="200342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校园平台</a:t>
            </a:r>
          </a:p>
        </p:txBody>
      </p:sp>
      <p:sp>
        <p:nvSpPr>
          <p:cNvPr id="50" name="文本框 12"/>
          <p:cNvSpPr txBox="1"/>
          <p:nvPr/>
        </p:nvSpPr>
        <p:spPr>
          <a:xfrm>
            <a:off x="4631697" y="3503932"/>
            <a:ext cx="200342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中小企业的合作</a:t>
            </a:r>
          </a:p>
        </p:txBody>
      </p:sp>
      <p:sp>
        <p:nvSpPr>
          <p:cNvPr id="51" name="文本框 12"/>
          <p:cNvSpPr txBox="1"/>
          <p:nvPr/>
        </p:nvSpPr>
        <p:spPr>
          <a:xfrm>
            <a:off x="6691002" y="4258312"/>
            <a:ext cx="200342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其他信息的来源</a:t>
            </a:r>
          </a:p>
        </p:txBody>
      </p:sp>
      <p:sp>
        <p:nvSpPr>
          <p:cNvPr id="52" name="文本框 12"/>
          <p:cNvSpPr txBox="1"/>
          <p:nvPr/>
        </p:nvSpPr>
        <p:spPr>
          <a:xfrm>
            <a:off x="8905246" y="5060952"/>
            <a:ext cx="200342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用户调研的平台</a:t>
            </a:r>
          </a:p>
        </p:txBody>
      </p:sp>
      <p:sp>
        <p:nvSpPr>
          <p:cNvPr id="6" name="矩形 5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8" dur="1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16" grpId="0" bldLvl="0" animBg="1"/>
      <p:bldP spid="11277" grpId="0"/>
      <p:bldP spid="50" grpId="0"/>
      <p:bldP spid="51" grpId="0"/>
      <p:bldP spid="5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Number_1"/>
          <p:cNvSpPr/>
          <p:nvPr>
            <p:custDataLst>
              <p:tags r:id="rId1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03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风险预案</a:t>
            </a:r>
          </a:p>
        </p:txBody>
      </p:sp>
      <p:sp>
        <p:nvSpPr>
          <p:cNvPr id="6" name="矩形 5"/>
          <p:cNvSpPr/>
          <p:nvPr/>
        </p:nvSpPr>
        <p:spPr>
          <a:xfrm>
            <a:off x="7537226" y="1430809"/>
            <a:ext cx="2993391" cy="665480"/>
          </a:xfrm>
          <a:prstGeom prst="rect">
            <a:avLst/>
          </a:prstGeom>
          <a:solidFill>
            <a:srgbClr val="00A1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7532983" y="3911867"/>
            <a:ext cx="2993391" cy="665480"/>
          </a:xfrm>
          <a:prstGeom prst="rect">
            <a:avLst/>
          </a:prstGeom>
          <a:solidFill>
            <a:srgbClr val="0099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 </a:t>
            </a:r>
          </a:p>
        </p:txBody>
      </p:sp>
      <p:sp>
        <p:nvSpPr>
          <p:cNvPr id="91" name="Rectangle 11"/>
          <p:cNvSpPr/>
          <p:nvPr/>
        </p:nvSpPr>
        <p:spPr>
          <a:xfrm>
            <a:off x="7554079" y="2213619"/>
            <a:ext cx="2993391" cy="1180861"/>
          </a:xfrm>
          <a:prstGeom prst="rect">
            <a:avLst/>
          </a:prstGeom>
        </p:spPr>
        <p:txBody>
          <a:bodyPr wrap="square" lIns="115215" tIns="57607" rIns="115215" bIns="57607" numCol="1" spcCol="345643">
            <a:spAutoFit/>
          </a:bodyPr>
          <a:lstStyle/>
          <a:p>
            <a:pPr defTabSz="914332">
              <a:lnSpc>
                <a:spcPct val="150000"/>
              </a:lnSpc>
              <a:defRPr/>
            </a:pPr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用户比较集中，针对该校园或单位进行产品培训推广及调研用户使用体验。</a:t>
            </a:r>
          </a:p>
        </p:txBody>
      </p:sp>
      <p:sp>
        <p:nvSpPr>
          <p:cNvPr id="96" name="Subtitle 4"/>
          <p:cNvSpPr txBox="1"/>
          <p:nvPr/>
        </p:nvSpPr>
        <p:spPr>
          <a:xfrm>
            <a:off x="7864016" y="1571467"/>
            <a:ext cx="2326237" cy="384175"/>
          </a:xfrm>
          <a:prstGeom prst="rect">
            <a:avLst/>
          </a:prstGeom>
        </p:spPr>
        <p:txBody>
          <a:bodyPr vert="horz" lIns="115215" tIns="57607" rIns="115215" bIns="57607" rtlCol="0">
            <a:noAutofit/>
          </a:bodyPr>
          <a:lstStyle/>
          <a:p>
            <a:pPr marL="431768" indent="-431768" defTabSz="914332">
              <a:spcBef>
                <a:spcPct val="20000"/>
              </a:spcBef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推广后使用热情不高</a:t>
            </a:r>
          </a:p>
        </p:txBody>
      </p:sp>
      <p:sp>
        <p:nvSpPr>
          <p:cNvPr id="12" name="Subtitle 4"/>
          <p:cNvSpPr txBox="1"/>
          <p:nvPr/>
        </p:nvSpPr>
        <p:spPr>
          <a:xfrm>
            <a:off x="7754987" y="4052523"/>
            <a:ext cx="2535813" cy="384175"/>
          </a:xfrm>
          <a:prstGeom prst="rect">
            <a:avLst/>
          </a:prstGeom>
        </p:spPr>
        <p:txBody>
          <a:bodyPr vert="horz" lIns="115215" tIns="57607" rIns="115215" bIns="57607" rtlCol="0">
            <a:noAutofit/>
          </a:bodyPr>
          <a:lstStyle/>
          <a:p>
            <a:pPr marL="431768" indent="-431768" defTabSz="914332">
              <a:spcBef>
                <a:spcPct val="20000"/>
              </a:spcBef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产品用户反馈问题较多</a:t>
            </a:r>
          </a:p>
        </p:txBody>
      </p:sp>
      <p:sp>
        <p:nvSpPr>
          <p:cNvPr id="11" name="Rectangle 11"/>
          <p:cNvSpPr/>
          <p:nvPr/>
        </p:nvSpPr>
        <p:spPr>
          <a:xfrm>
            <a:off x="7572951" y="4718404"/>
            <a:ext cx="2976536" cy="1550193"/>
          </a:xfrm>
          <a:prstGeom prst="rect">
            <a:avLst/>
          </a:prstGeom>
        </p:spPr>
        <p:txBody>
          <a:bodyPr wrap="square" lIns="115215" tIns="57607" rIns="115215" bIns="57607" numCol="1" spcCol="345643">
            <a:spAutoFit/>
          </a:bodyPr>
          <a:lstStyle/>
          <a:p>
            <a:pPr defTabSz="914332">
              <a:lnSpc>
                <a:spcPct val="150000"/>
              </a:lnSpc>
              <a:defRPr/>
            </a:pPr>
            <a:r>
              <a:rPr lang="zh-CN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推广先从成熟的功能开始，用户的问题及时反馈到产品，快速进行产品的迭代，维护好客户和企业的关系</a:t>
            </a:r>
          </a:p>
        </p:txBody>
      </p:sp>
      <p:sp>
        <p:nvSpPr>
          <p:cNvPr id="15" name="矩形 14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4BE2F9B-1E0E-4DD4-A835-62DBFE385E7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46" y="1816444"/>
            <a:ext cx="5388585" cy="3585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3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300"/>
                            </p:stCondLst>
                            <p:childTnLst>
                              <p:par>
                                <p:cTn id="31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0" grpId="0" bldLvl="0" animBg="1"/>
      <p:bldP spid="6" grpId="0" bldLvl="0" animBg="1"/>
      <p:bldP spid="7" grpId="0" bldLvl="0" animBg="1"/>
      <p:bldP spid="91" grpId="0"/>
      <p:bldP spid="96" grpId="0"/>
      <p:bldP spid="12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4970463" y="1067713"/>
            <a:ext cx="2133600" cy="2133600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>
                <a:alpha val="5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87715" y="3316873"/>
            <a:ext cx="23887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4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总结整理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5088537" y="1678167"/>
            <a:ext cx="1872851" cy="986772"/>
            <a:chOff x="9524529" y="2919763"/>
            <a:chExt cx="1014182" cy="534354"/>
          </a:xfrm>
          <a:solidFill>
            <a:srgbClr val="0070C0"/>
          </a:solidFill>
        </p:grpSpPr>
        <p:sp>
          <p:nvSpPr>
            <p:cNvPr id="8" name="Freeform 6"/>
            <p:cNvSpPr/>
            <p:nvPr/>
          </p:nvSpPr>
          <p:spPr bwMode="auto">
            <a:xfrm>
              <a:off x="9774257" y="3132415"/>
              <a:ext cx="559436" cy="319522"/>
            </a:xfrm>
            <a:custGeom>
              <a:avLst/>
              <a:gdLst>
                <a:gd name="T0" fmla="*/ 2147483646 w 216"/>
                <a:gd name="T1" fmla="*/ 2147483646 h 123"/>
                <a:gd name="T2" fmla="*/ 2147483646 w 216"/>
                <a:gd name="T3" fmla="*/ 2147483646 h 123"/>
                <a:gd name="T4" fmla="*/ 2147483646 w 216"/>
                <a:gd name="T5" fmla="*/ 2147483646 h 123"/>
                <a:gd name="T6" fmla="*/ 2147483646 w 216"/>
                <a:gd name="T7" fmla="*/ 2147483646 h 123"/>
                <a:gd name="T8" fmla="*/ 0 w 216"/>
                <a:gd name="T9" fmla="*/ 2147483646 h 123"/>
                <a:gd name="T10" fmla="*/ 0 w 216"/>
                <a:gd name="T11" fmla="*/ 2147483646 h 123"/>
                <a:gd name="T12" fmla="*/ 2147483646 w 216"/>
                <a:gd name="T13" fmla="*/ 0 h 123"/>
                <a:gd name="T14" fmla="*/ 2147483646 w 216"/>
                <a:gd name="T15" fmla="*/ 0 h 123"/>
                <a:gd name="T16" fmla="*/ 2147483646 w 216"/>
                <a:gd name="T17" fmla="*/ 2147483646 h 123"/>
                <a:gd name="T18" fmla="*/ 2147483646 w 216"/>
                <a:gd name="T19" fmla="*/ 2147483646 h 123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" h="123">
                  <a:moveTo>
                    <a:pt x="216" y="81"/>
                  </a:moveTo>
                  <a:cubicBezTo>
                    <a:pt x="216" y="89"/>
                    <a:pt x="212" y="101"/>
                    <a:pt x="208" y="108"/>
                  </a:cubicBezTo>
                  <a:cubicBezTo>
                    <a:pt x="208" y="108"/>
                    <a:pt x="199" y="123"/>
                    <a:pt x="116" y="123"/>
                  </a:cubicBezTo>
                  <a:cubicBezTo>
                    <a:pt x="34" y="123"/>
                    <a:pt x="12" y="105"/>
                    <a:pt x="12" y="105"/>
                  </a:cubicBezTo>
                  <a:cubicBezTo>
                    <a:pt x="5" y="100"/>
                    <a:pt x="0" y="89"/>
                    <a:pt x="0" y="8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6"/>
                    <a:pt x="7" y="0"/>
                    <a:pt x="15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09" y="0"/>
                    <a:pt x="216" y="6"/>
                    <a:pt x="216" y="15"/>
                  </a:cubicBezTo>
                  <a:lnTo>
                    <a:pt x="216" y="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9524529" y="2919763"/>
              <a:ext cx="1014182" cy="353328"/>
            </a:xfrm>
            <a:custGeom>
              <a:avLst/>
              <a:gdLst>
                <a:gd name="T0" fmla="*/ 2147483646 w 391"/>
                <a:gd name="T1" fmla="*/ 2147483646 h 136"/>
                <a:gd name="T2" fmla="*/ 2147483646 w 391"/>
                <a:gd name="T3" fmla="*/ 2147483646 h 136"/>
                <a:gd name="T4" fmla="*/ 2147483646 w 391"/>
                <a:gd name="T5" fmla="*/ 2147483646 h 136"/>
                <a:gd name="T6" fmla="*/ 2147483646 w 391"/>
                <a:gd name="T7" fmla="*/ 2147483646 h 136"/>
                <a:gd name="T8" fmla="*/ 2147483646 w 391"/>
                <a:gd name="T9" fmla="*/ 2147483646 h 136"/>
                <a:gd name="T10" fmla="*/ 2147483646 w 391"/>
                <a:gd name="T11" fmla="*/ 2147483646 h 136"/>
                <a:gd name="T12" fmla="*/ 2147483646 w 391"/>
                <a:gd name="T13" fmla="*/ 2147483646 h 136"/>
                <a:gd name="T14" fmla="*/ 2147483646 w 391"/>
                <a:gd name="T15" fmla="*/ 2147483646 h 136"/>
                <a:gd name="T16" fmla="*/ 2147483646 w 391"/>
                <a:gd name="T17" fmla="*/ 2147483646 h 1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91" h="136">
                  <a:moveTo>
                    <a:pt x="8" y="60"/>
                  </a:moveTo>
                  <a:cubicBezTo>
                    <a:pt x="0" y="62"/>
                    <a:pt x="0" y="66"/>
                    <a:pt x="8" y="69"/>
                  </a:cubicBezTo>
                  <a:cubicBezTo>
                    <a:pt x="193" y="134"/>
                    <a:pt x="193" y="134"/>
                    <a:pt x="193" y="134"/>
                  </a:cubicBezTo>
                  <a:cubicBezTo>
                    <a:pt x="201" y="136"/>
                    <a:pt x="213" y="136"/>
                    <a:pt x="221" y="133"/>
                  </a:cubicBezTo>
                  <a:cubicBezTo>
                    <a:pt x="384" y="73"/>
                    <a:pt x="384" y="73"/>
                    <a:pt x="384" y="73"/>
                  </a:cubicBezTo>
                  <a:cubicBezTo>
                    <a:pt x="391" y="70"/>
                    <a:pt x="391" y="66"/>
                    <a:pt x="384" y="63"/>
                  </a:cubicBezTo>
                  <a:cubicBezTo>
                    <a:pt x="210" y="2"/>
                    <a:pt x="210" y="2"/>
                    <a:pt x="210" y="2"/>
                  </a:cubicBezTo>
                  <a:cubicBezTo>
                    <a:pt x="202" y="0"/>
                    <a:pt x="189" y="0"/>
                    <a:pt x="182" y="2"/>
                  </a:cubicBezTo>
                  <a:lnTo>
                    <a:pt x="8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10333694" y="3164040"/>
              <a:ext cx="39259" cy="243186"/>
            </a:xfrm>
            <a:custGeom>
              <a:avLst/>
              <a:gdLst>
                <a:gd name="T0" fmla="*/ 2147483646 w 15"/>
                <a:gd name="T1" fmla="*/ 2147483646 h 94"/>
                <a:gd name="T2" fmla="*/ 2147483646 w 15"/>
                <a:gd name="T3" fmla="*/ 2147483646 h 94"/>
                <a:gd name="T4" fmla="*/ 0 w 15"/>
                <a:gd name="T5" fmla="*/ 2147483646 h 94"/>
                <a:gd name="T6" fmla="*/ 0 w 15"/>
                <a:gd name="T7" fmla="*/ 2147483646 h 94"/>
                <a:gd name="T8" fmla="*/ 2147483646 w 15"/>
                <a:gd name="T9" fmla="*/ 0 h 94"/>
                <a:gd name="T10" fmla="*/ 2147483646 w 15"/>
                <a:gd name="T11" fmla="*/ 2147483646 h 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5" h="94">
                  <a:moveTo>
                    <a:pt x="15" y="79"/>
                  </a:moveTo>
                  <a:cubicBezTo>
                    <a:pt x="15" y="87"/>
                    <a:pt x="11" y="94"/>
                    <a:pt x="7" y="94"/>
                  </a:cubicBezTo>
                  <a:cubicBezTo>
                    <a:pt x="3" y="94"/>
                    <a:pt x="0" y="87"/>
                    <a:pt x="0" y="7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79"/>
                  </a:lnTo>
                  <a:close/>
                </a:path>
              </a:pathLst>
            </a:custGeom>
            <a:grpFill/>
            <a:ln w="12700">
              <a:solidFill>
                <a:schemeClr val="bg2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10303159" y="3382143"/>
              <a:ext cx="92694" cy="71974"/>
            </a:xfrm>
            <a:custGeom>
              <a:avLst/>
              <a:gdLst>
                <a:gd name="T0" fmla="*/ 2147483646 w 36"/>
                <a:gd name="T1" fmla="*/ 2147483646 h 28"/>
                <a:gd name="T2" fmla="*/ 2147483646 w 36"/>
                <a:gd name="T3" fmla="*/ 2147483646 h 28"/>
                <a:gd name="T4" fmla="*/ 2147483646 w 36"/>
                <a:gd name="T5" fmla="*/ 2147483646 h 28"/>
                <a:gd name="T6" fmla="*/ 0 w 36"/>
                <a:gd name="T7" fmla="*/ 2147483646 h 28"/>
                <a:gd name="T8" fmla="*/ 2147483646 w 36"/>
                <a:gd name="T9" fmla="*/ 0 h 28"/>
                <a:gd name="T10" fmla="*/ 2147483646 w 36"/>
                <a:gd name="T11" fmla="*/ 0 h 28"/>
                <a:gd name="T12" fmla="*/ 2147483646 w 36"/>
                <a:gd name="T13" fmla="*/ 2147483646 h 2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6" h="28">
                  <a:moveTo>
                    <a:pt x="36" y="14"/>
                  </a:moveTo>
                  <a:cubicBezTo>
                    <a:pt x="36" y="22"/>
                    <a:pt x="30" y="28"/>
                    <a:pt x="22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7" y="28"/>
                    <a:pt x="0" y="22"/>
                    <a:pt x="0" y="14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0" y="0"/>
                    <a:pt x="36" y="7"/>
                    <a:pt x="36" y="14"/>
                  </a:cubicBezTo>
                  <a:close/>
                </a:path>
              </a:pathLst>
            </a:custGeom>
            <a:grpFill/>
            <a:ln w="12700">
              <a:solidFill>
                <a:schemeClr val="bg2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31A3C09-F5CC-4589-B074-22AB55ED3DE6}"/>
              </a:ext>
            </a:extLst>
          </p:cNvPr>
          <p:cNvSpPr/>
          <p:nvPr/>
        </p:nvSpPr>
        <p:spPr>
          <a:xfrm>
            <a:off x="3061575" y="4645738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总结报告</a:t>
            </a: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B64805B5-00E5-4DD6-8281-6CB845FE33F4}"/>
              </a:ext>
            </a:extLst>
          </p:cNvPr>
          <p:cNvSpPr/>
          <p:nvPr/>
        </p:nvSpPr>
        <p:spPr>
          <a:xfrm>
            <a:off x="2644483" y="4729575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A64C86A-D680-468D-B2A4-B35821D51927}"/>
              </a:ext>
            </a:extLst>
          </p:cNvPr>
          <p:cNvSpPr/>
          <p:nvPr/>
        </p:nvSpPr>
        <p:spPr>
          <a:xfrm>
            <a:off x="7693607" y="4566507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功能改进</a:t>
            </a: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CA1D4997-0300-496D-AB40-C60E0D19C316}"/>
              </a:ext>
            </a:extLst>
          </p:cNvPr>
          <p:cNvSpPr/>
          <p:nvPr/>
        </p:nvSpPr>
        <p:spPr>
          <a:xfrm>
            <a:off x="7276514" y="4650347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5374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1" grpId="0"/>
      <p:bldP spid="32" grpId="0" bldLvl="0" animBg="1"/>
      <p:bldP spid="33" grpId="0"/>
      <p:bldP spid="34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Number_1"/>
          <p:cNvSpPr/>
          <p:nvPr>
            <p:custDataLst>
              <p:tags r:id="rId1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01</a:t>
            </a:r>
            <a:endParaRPr 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总结报告</a:t>
            </a:r>
            <a:endParaRPr lang="zh-CN" altLang="en-US" sz="2400" spc="2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F232F4F-A7E3-4832-B1BC-4274A84C15D3}"/>
              </a:ext>
            </a:extLst>
          </p:cNvPr>
          <p:cNvSpPr/>
          <p:nvPr/>
        </p:nvSpPr>
        <p:spPr>
          <a:xfrm>
            <a:off x="860527" y="1058845"/>
            <a:ext cx="6096000" cy="5437386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、首页数据的渲染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、行业的职业发展路径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、职业详情页数据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、发布内推功能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5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、热门产品的推荐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6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、讨论区标题渲染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7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、讨论区详细内容与评论撰写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8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、个人信息的撰写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9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、与用户相关信息的获取与渲染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10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、霍兰德职业兴趣理论性格页面的撰写</a:t>
            </a:r>
          </a:p>
          <a:p>
            <a:pPr indent="356846">
              <a:spcAft>
                <a:spcPts val="960"/>
              </a:spcAft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11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、数据库录入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5FAB62-E627-4606-9004-D4AA807DCF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153" y="782771"/>
            <a:ext cx="3954320" cy="56341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0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Number_1"/>
          <p:cNvSpPr/>
          <p:nvPr>
            <p:custDataLst>
              <p:tags r:id="rId1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02</a:t>
            </a:r>
            <a:endParaRPr 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功能改进</a:t>
            </a:r>
          </a:p>
        </p:txBody>
      </p:sp>
      <p:sp>
        <p:nvSpPr>
          <p:cNvPr id="26668" name="文本框 8"/>
          <p:cNvSpPr txBox="1"/>
          <p:nvPr/>
        </p:nvSpPr>
        <p:spPr>
          <a:xfrm>
            <a:off x="1601953" y="3845562"/>
            <a:ext cx="1476057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>
              <a:buFont typeface="Arial" pitchFamily="34" charset="0"/>
              <a:buNone/>
            </a:pPr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对应讨论区</a:t>
            </a:r>
          </a:p>
        </p:txBody>
      </p:sp>
      <p:sp>
        <p:nvSpPr>
          <p:cNvPr id="26669" name="矩形 9"/>
          <p:cNvSpPr/>
          <p:nvPr/>
        </p:nvSpPr>
        <p:spPr>
          <a:xfrm>
            <a:off x="1482089" y="4291965"/>
            <a:ext cx="1715771" cy="1341521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zh-CN" altLang="en-US" sz="16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各职业对应相应的讨论区，方便快捷，怎加用户体验。</a:t>
            </a:r>
          </a:p>
        </p:txBody>
      </p:sp>
      <p:sp>
        <p:nvSpPr>
          <p:cNvPr id="26670" name="文本框 10"/>
          <p:cNvSpPr txBox="1"/>
          <p:nvPr/>
        </p:nvSpPr>
        <p:spPr>
          <a:xfrm>
            <a:off x="4019238" y="3845562"/>
            <a:ext cx="123634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>
              <a:buFont typeface="Arial" pitchFamily="34" charset="0"/>
              <a:buNone/>
            </a:pPr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一键网申</a:t>
            </a:r>
          </a:p>
        </p:txBody>
      </p:sp>
      <p:sp>
        <p:nvSpPr>
          <p:cNvPr id="26671" name="矩形 11"/>
          <p:cNvSpPr/>
          <p:nvPr/>
        </p:nvSpPr>
        <p:spPr>
          <a:xfrm>
            <a:off x="3780155" y="4291969"/>
            <a:ext cx="1714500" cy="13456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宋体" charset="-122"/>
              </a:rPr>
              <a:t>简化毕业生求职过程操作，提高毕业生网申成功概率。</a:t>
            </a:r>
            <a:endParaRPr lang="zh-CN" altLang="en-US" sz="1600" dirty="0">
              <a:solidFill>
                <a:srgbClr val="000000"/>
              </a:solidFill>
              <a:latin typeface="Calibri" pitchFamily="34" charset="0"/>
              <a:ea typeface="宋体" charset="-122"/>
            </a:endParaRPr>
          </a:p>
        </p:txBody>
      </p:sp>
      <p:sp>
        <p:nvSpPr>
          <p:cNvPr id="26674" name="文本框 14"/>
          <p:cNvSpPr txBox="1"/>
          <p:nvPr/>
        </p:nvSpPr>
        <p:spPr>
          <a:xfrm>
            <a:off x="6079175" y="3842438"/>
            <a:ext cx="1714500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>
              <a:buFont typeface="Arial" pitchFamily="34" charset="0"/>
              <a:buNone/>
            </a:pPr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内推模块修改</a:t>
            </a:r>
          </a:p>
        </p:txBody>
      </p:sp>
      <p:sp>
        <p:nvSpPr>
          <p:cNvPr id="26675" name="矩形 15"/>
          <p:cNvSpPr/>
          <p:nvPr/>
        </p:nvSpPr>
        <p:spPr>
          <a:xfrm>
            <a:off x="6019803" y="4291969"/>
            <a:ext cx="1714500" cy="102553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宋体" charset="-122"/>
              </a:rPr>
              <a:t>内推信息的详情页内推模块的编辑。</a:t>
            </a:r>
            <a:endParaRPr lang="zh-CN" altLang="en-US" sz="1600" dirty="0">
              <a:solidFill>
                <a:srgbClr val="000000"/>
              </a:solidFill>
              <a:latin typeface="Calibri" pitchFamily="34" charset="0"/>
              <a:ea typeface="宋体" charset="-122"/>
            </a:endParaRPr>
          </a:p>
        </p:txBody>
      </p:sp>
      <p:sp>
        <p:nvSpPr>
          <p:cNvPr id="26676" name="文本框 16"/>
          <p:cNvSpPr txBox="1"/>
          <p:nvPr/>
        </p:nvSpPr>
        <p:spPr>
          <a:xfrm>
            <a:off x="8617273" y="3842438"/>
            <a:ext cx="123507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>
              <a:buFont typeface="Arial" pitchFamily="34" charset="0"/>
              <a:buNone/>
            </a:pPr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会员模块</a:t>
            </a:r>
          </a:p>
        </p:txBody>
      </p:sp>
      <p:sp>
        <p:nvSpPr>
          <p:cNvPr id="26677" name="矩形 17"/>
          <p:cNvSpPr/>
          <p:nvPr/>
        </p:nvSpPr>
        <p:spPr>
          <a:xfrm>
            <a:off x="8315328" y="4291965"/>
            <a:ext cx="1715771" cy="13456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宋体" charset="-122"/>
              </a:rPr>
              <a:t>用户通过充值，产品会提供对应的功能及增值服务。</a:t>
            </a:r>
            <a:endParaRPr lang="zh-CN" altLang="en-US" sz="1600" dirty="0">
              <a:solidFill>
                <a:srgbClr val="000000"/>
              </a:solidFill>
              <a:latin typeface="Calibri" pitchFamily="34" charset="0"/>
              <a:ea typeface="宋体" charset="-122"/>
            </a:endParaRPr>
          </a:p>
        </p:txBody>
      </p:sp>
      <p:sp>
        <p:nvSpPr>
          <p:cNvPr id="14" name="十角星 13"/>
          <p:cNvSpPr/>
          <p:nvPr/>
        </p:nvSpPr>
        <p:spPr>
          <a:xfrm>
            <a:off x="1381763" y="1726569"/>
            <a:ext cx="1916431" cy="1916431"/>
          </a:xfrm>
          <a:prstGeom prst="star10">
            <a:avLst>
              <a:gd name="adj" fmla="val 45147"/>
              <a:gd name="hf" fmla="val 10514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3697"/>
            <a:endParaRPr lang="zh-CN" altLang="en-US" sz="1900">
              <a:solidFill>
                <a:prstClr val="white"/>
              </a:solidFill>
            </a:endParaRPr>
          </a:p>
        </p:txBody>
      </p:sp>
      <p:sp>
        <p:nvSpPr>
          <p:cNvPr id="8" name="十角星 7"/>
          <p:cNvSpPr/>
          <p:nvPr/>
        </p:nvSpPr>
        <p:spPr>
          <a:xfrm>
            <a:off x="3679195" y="1716411"/>
            <a:ext cx="1916431" cy="1916431"/>
          </a:xfrm>
          <a:prstGeom prst="star10">
            <a:avLst>
              <a:gd name="adj" fmla="val 45147"/>
              <a:gd name="hf" fmla="val 10514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3697"/>
            <a:endParaRPr lang="zh-CN" altLang="en-US" sz="1900">
              <a:solidFill>
                <a:prstClr val="white"/>
              </a:solidFill>
            </a:endParaRPr>
          </a:p>
        </p:txBody>
      </p:sp>
      <p:sp>
        <p:nvSpPr>
          <p:cNvPr id="9" name="十角星 8"/>
          <p:cNvSpPr/>
          <p:nvPr/>
        </p:nvSpPr>
        <p:spPr>
          <a:xfrm>
            <a:off x="5918839" y="1726571"/>
            <a:ext cx="1916431" cy="1916431"/>
          </a:xfrm>
          <a:prstGeom prst="star10">
            <a:avLst>
              <a:gd name="adj" fmla="val 45147"/>
              <a:gd name="hf" fmla="val 105146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3697"/>
            <a:endParaRPr lang="zh-CN" altLang="en-US" sz="1900">
              <a:solidFill>
                <a:prstClr val="white"/>
              </a:solidFill>
            </a:endParaRPr>
          </a:p>
        </p:txBody>
      </p:sp>
      <p:sp>
        <p:nvSpPr>
          <p:cNvPr id="10" name="十角星 9"/>
          <p:cNvSpPr/>
          <p:nvPr/>
        </p:nvSpPr>
        <p:spPr>
          <a:xfrm>
            <a:off x="8168011" y="1726571"/>
            <a:ext cx="1916431" cy="1916431"/>
          </a:xfrm>
          <a:prstGeom prst="star10">
            <a:avLst>
              <a:gd name="adj" fmla="val 45147"/>
              <a:gd name="hf" fmla="val 105146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3697"/>
            <a:endParaRPr lang="zh-CN" altLang="en-US" sz="1900">
              <a:solidFill>
                <a:prstClr val="white"/>
              </a:solidFill>
            </a:endParaRPr>
          </a:p>
        </p:txBody>
      </p:sp>
      <p:sp>
        <p:nvSpPr>
          <p:cNvPr id="11" name="Freeform 51"/>
          <p:cNvSpPr>
            <a:spLocks noEditPoints="1"/>
          </p:cNvSpPr>
          <p:nvPr/>
        </p:nvSpPr>
        <p:spPr bwMode="auto">
          <a:xfrm>
            <a:off x="1981200" y="2319024"/>
            <a:ext cx="726440" cy="761365"/>
          </a:xfrm>
          <a:custGeom>
            <a:avLst/>
            <a:gdLst>
              <a:gd name="T0" fmla="*/ 118 w 121"/>
              <a:gd name="T1" fmla="*/ 39 h 121"/>
              <a:gd name="T2" fmla="*/ 65 w 121"/>
              <a:gd name="T3" fmla="*/ 1 h 121"/>
              <a:gd name="T4" fmla="*/ 60 w 121"/>
              <a:gd name="T5" fmla="*/ 0 h 121"/>
              <a:gd name="T6" fmla="*/ 56 w 121"/>
              <a:gd name="T7" fmla="*/ 1 h 121"/>
              <a:gd name="T8" fmla="*/ 3 w 121"/>
              <a:gd name="T9" fmla="*/ 39 h 121"/>
              <a:gd name="T10" fmla="*/ 0 w 121"/>
              <a:gd name="T11" fmla="*/ 45 h 121"/>
              <a:gd name="T12" fmla="*/ 0 w 121"/>
              <a:gd name="T13" fmla="*/ 102 h 121"/>
              <a:gd name="T14" fmla="*/ 19 w 121"/>
              <a:gd name="T15" fmla="*/ 121 h 121"/>
              <a:gd name="T16" fmla="*/ 102 w 121"/>
              <a:gd name="T17" fmla="*/ 121 h 121"/>
              <a:gd name="T18" fmla="*/ 121 w 121"/>
              <a:gd name="T19" fmla="*/ 102 h 121"/>
              <a:gd name="T20" fmla="*/ 121 w 121"/>
              <a:gd name="T21" fmla="*/ 45 h 121"/>
              <a:gd name="T22" fmla="*/ 118 w 121"/>
              <a:gd name="T23" fmla="*/ 39 h 121"/>
              <a:gd name="T24" fmla="*/ 66 w 121"/>
              <a:gd name="T25" fmla="*/ 98 h 121"/>
              <a:gd name="T26" fmla="*/ 54 w 121"/>
              <a:gd name="T27" fmla="*/ 98 h 121"/>
              <a:gd name="T28" fmla="*/ 54 w 121"/>
              <a:gd name="T29" fmla="*/ 86 h 121"/>
              <a:gd name="T30" fmla="*/ 66 w 121"/>
              <a:gd name="T31" fmla="*/ 86 h 121"/>
              <a:gd name="T32" fmla="*/ 66 w 121"/>
              <a:gd name="T33" fmla="*/ 98 h 121"/>
              <a:gd name="T34" fmla="*/ 83 w 121"/>
              <a:gd name="T35" fmla="*/ 82 h 121"/>
              <a:gd name="T36" fmla="*/ 75 w 121"/>
              <a:gd name="T37" fmla="*/ 82 h 121"/>
              <a:gd name="T38" fmla="*/ 46 w 121"/>
              <a:gd name="T39" fmla="*/ 82 h 121"/>
              <a:gd name="T40" fmla="*/ 38 w 121"/>
              <a:gd name="T41" fmla="*/ 82 h 121"/>
              <a:gd name="T42" fmla="*/ 38 w 121"/>
              <a:gd name="T43" fmla="*/ 74 h 121"/>
              <a:gd name="T44" fmla="*/ 38 w 121"/>
              <a:gd name="T45" fmla="*/ 74 h 121"/>
              <a:gd name="T46" fmla="*/ 60 w 121"/>
              <a:gd name="T47" fmla="*/ 65 h 121"/>
              <a:gd name="T48" fmla="*/ 83 w 121"/>
              <a:gd name="T49" fmla="*/ 74 h 121"/>
              <a:gd name="T50" fmla="*/ 85 w 121"/>
              <a:gd name="T51" fmla="*/ 78 h 121"/>
              <a:gd name="T52" fmla="*/ 83 w 121"/>
              <a:gd name="T53" fmla="*/ 82 h 121"/>
              <a:gd name="T54" fmla="*/ 97 w 121"/>
              <a:gd name="T55" fmla="*/ 68 h 121"/>
              <a:gd name="T56" fmla="*/ 89 w 121"/>
              <a:gd name="T57" fmla="*/ 68 h 121"/>
              <a:gd name="T58" fmla="*/ 60 w 121"/>
              <a:gd name="T59" fmla="*/ 57 h 121"/>
              <a:gd name="T60" fmla="*/ 32 w 121"/>
              <a:gd name="T61" fmla="*/ 68 h 121"/>
              <a:gd name="T62" fmla="*/ 24 w 121"/>
              <a:gd name="T63" fmla="*/ 68 h 121"/>
              <a:gd name="T64" fmla="*/ 24 w 121"/>
              <a:gd name="T65" fmla="*/ 60 h 121"/>
              <a:gd name="T66" fmla="*/ 24 w 121"/>
              <a:gd name="T67" fmla="*/ 60 h 121"/>
              <a:gd name="T68" fmla="*/ 60 w 121"/>
              <a:gd name="T69" fmla="*/ 45 h 121"/>
              <a:gd name="T70" fmla="*/ 97 w 121"/>
              <a:gd name="T71" fmla="*/ 60 h 121"/>
              <a:gd name="T72" fmla="*/ 98 w 121"/>
              <a:gd name="T73" fmla="*/ 64 h 121"/>
              <a:gd name="T74" fmla="*/ 97 w 121"/>
              <a:gd name="T75" fmla="*/ 68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21">
                <a:moveTo>
                  <a:pt x="118" y="39"/>
                </a:moveTo>
                <a:cubicBezTo>
                  <a:pt x="65" y="1"/>
                  <a:pt x="65" y="1"/>
                  <a:pt x="65" y="1"/>
                </a:cubicBezTo>
                <a:cubicBezTo>
                  <a:pt x="63" y="0"/>
                  <a:pt x="62" y="0"/>
                  <a:pt x="60" y="0"/>
                </a:cubicBezTo>
                <a:cubicBezTo>
                  <a:pt x="59" y="0"/>
                  <a:pt x="57" y="0"/>
                  <a:pt x="56" y="1"/>
                </a:cubicBezTo>
                <a:cubicBezTo>
                  <a:pt x="3" y="39"/>
                  <a:pt x="3" y="39"/>
                  <a:pt x="3" y="39"/>
                </a:cubicBezTo>
                <a:cubicBezTo>
                  <a:pt x="1" y="40"/>
                  <a:pt x="0" y="43"/>
                  <a:pt x="0" y="45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12"/>
                  <a:pt x="8" y="121"/>
                  <a:pt x="19" y="121"/>
                </a:cubicBezTo>
                <a:cubicBezTo>
                  <a:pt x="102" y="121"/>
                  <a:pt x="102" y="121"/>
                  <a:pt x="102" y="121"/>
                </a:cubicBezTo>
                <a:cubicBezTo>
                  <a:pt x="112" y="121"/>
                  <a:pt x="121" y="112"/>
                  <a:pt x="121" y="102"/>
                </a:cubicBezTo>
                <a:cubicBezTo>
                  <a:pt x="121" y="45"/>
                  <a:pt x="121" y="45"/>
                  <a:pt x="121" y="45"/>
                </a:cubicBezTo>
                <a:cubicBezTo>
                  <a:pt x="121" y="43"/>
                  <a:pt x="120" y="40"/>
                  <a:pt x="118" y="39"/>
                </a:cubicBezTo>
                <a:close/>
                <a:moveTo>
                  <a:pt x="66" y="98"/>
                </a:moveTo>
                <a:cubicBezTo>
                  <a:pt x="63" y="101"/>
                  <a:pt x="58" y="101"/>
                  <a:pt x="54" y="98"/>
                </a:cubicBezTo>
                <a:cubicBezTo>
                  <a:pt x="51" y="95"/>
                  <a:pt x="51" y="89"/>
                  <a:pt x="54" y="86"/>
                </a:cubicBezTo>
                <a:cubicBezTo>
                  <a:pt x="58" y="82"/>
                  <a:pt x="63" y="82"/>
                  <a:pt x="66" y="86"/>
                </a:cubicBezTo>
                <a:cubicBezTo>
                  <a:pt x="70" y="89"/>
                  <a:pt x="70" y="95"/>
                  <a:pt x="66" y="98"/>
                </a:cubicBezTo>
                <a:close/>
                <a:moveTo>
                  <a:pt x="83" y="82"/>
                </a:moveTo>
                <a:cubicBezTo>
                  <a:pt x="81" y="84"/>
                  <a:pt x="77" y="84"/>
                  <a:pt x="75" y="82"/>
                </a:cubicBezTo>
                <a:cubicBezTo>
                  <a:pt x="67" y="74"/>
                  <a:pt x="54" y="74"/>
                  <a:pt x="46" y="82"/>
                </a:cubicBezTo>
                <a:cubicBezTo>
                  <a:pt x="43" y="84"/>
                  <a:pt x="40" y="84"/>
                  <a:pt x="38" y="82"/>
                </a:cubicBezTo>
                <a:cubicBezTo>
                  <a:pt x="35" y="79"/>
                  <a:pt x="35" y="76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44" y="68"/>
                  <a:pt x="52" y="64"/>
                  <a:pt x="60" y="65"/>
                </a:cubicBezTo>
                <a:cubicBezTo>
                  <a:pt x="69" y="65"/>
                  <a:pt x="77" y="68"/>
                  <a:pt x="83" y="74"/>
                </a:cubicBezTo>
                <a:cubicBezTo>
                  <a:pt x="84" y="75"/>
                  <a:pt x="85" y="76"/>
                  <a:pt x="85" y="78"/>
                </a:cubicBezTo>
                <a:cubicBezTo>
                  <a:pt x="85" y="79"/>
                  <a:pt x="84" y="81"/>
                  <a:pt x="83" y="82"/>
                </a:cubicBezTo>
                <a:close/>
                <a:moveTo>
                  <a:pt x="97" y="68"/>
                </a:moveTo>
                <a:cubicBezTo>
                  <a:pt x="94" y="70"/>
                  <a:pt x="91" y="70"/>
                  <a:pt x="89" y="68"/>
                </a:cubicBezTo>
                <a:cubicBezTo>
                  <a:pt x="81" y="61"/>
                  <a:pt x="71" y="57"/>
                  <a:pt x="60" y="57"/>
                </a:cubicBezTo>
                <a:cubicBezTo>
                  <a:pt x="50" y="57"/>
                  <a:pt x="40" y="61"/>
                  <a:pt x="32" y="68"/>
                </a:cubicBezTo>
                <a:cubicBezTo>
                  <a:pt x="30" y="70"/>
                  <a:pt x="26" y="70"/>
                  <a:pt x="24" y="68"/>
                </a:cubicBezTo>
                <a:cubicBezTo>
                  <a:pt x="22" y="66"/>
                  <a:pt x="22" y="62"/>
                  <a:pt x="24" y="60"/>
                </a:cubicBezTo>
                <a:cubicBezTo>
                  <a:pt x="24" y="60"/>
                  <a:pt x="24" y="60"/>
                  <a:pt x="24" y="60"/>
                </a:cubicBezTo>
                <a:cubicBezTo>
                  <a:pt x="34" y="51"/>
                  <a:pt x="47" y="45"/>
                  <a:pt x="60" y="45"/>
                </a:cubicBezTo>
                <a:cubicBezTo>
                  <a:pt x="74" y="45"/>
                  <a:pt x="87" y="51"/>
                  <a:pt x="97" y="60"/>
                </a:cubicBezTo>
                <a:cubicBezTo>
                  <a:pt x="98" y="61"/>
                  <a:pt x="98" y="63"/>
                  <a:pt x="98" y="64"/>
                </a:cubicBezTo>
                <a:cubicBezTo>
                  <a:pt x="98" y="66"/>
                  <a:pt x="98" y="67"/>
                  <a:pt x="97" y="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32">
              <a:defRPr/>
            </a:pPr>
            <a:endParaRPr lang="en-US"/>
          </a:p>
        </p:txBody>
      </p:sp>
      <p:sp>
        <p:nvSpPr>
          <p:cNvPr id="12" name="Freeform 54"/>
          <p:cNvSpPr>
            <a:spLocks noEditPoints="1"/>
          </p:cNvSpPr>
          <p:nvPr/>
        </p:nvSpPr>
        <p:spPr bwMode="auto">
          <a:xfrm>
            <a:off x="4286887" y="2368553"/>
            <a:ext cx="789940" cy="643891"/>
          </a:xfrm>
          <a:custGeom>
            <a:avLst/>
            <a:gdLst>
              <a:gd name="T0" fmla="*/ 30 w 114"/>
              <a:gd name="T1" fmla="*/ 86 h 93"/>
              <a:gd name="T2" fmla="*/ 7 w 114"/>
              <a:gd name="T3" fmla="*/ 86 h 93"/>
              <a:gd name="T4" fmla="*/ 7 w 114"/>
              <a:gd name="T5" fmla="*/ 15 h 93"/>
              <a:gd name="T6" fmla="*/ 107 w 114"/>
              <a:gd name="T7" fmla="*/ 15 h 93"/>
              <a:gd name="T8" fmla="*/ 107 w 114"/>
              <a:gd name="T9" fmla="*/ 83 h 93"/>
              <a:gd name="T10" fmla="*/ 114 w 114"/>
              <a:gd name="T11" fmla="*/ 89 h 93"/>
              <a:gd name="T12" fmla="*/ 114 w 114"/>
              <a:gd name="T13" fmla="*/ 87 h 93"/>
              <a:gd name="T14" fmla="*/ 114 w 114"/>
              <a:gd name="T15" fmla="*/ 7 h 93"/>
              <a:gd name="T16" fmla="*/ 108 w 114"/>
              <a:gd name="T17" fmla="*/ 0 h 93"/>
              <a:gd name="T18" fmla="*/ 6 w 114"/>
              <a:gd name="T19" fmla="*/ 0 h 93"/>
              <a:gd name="T20" fmla="*/ 0 w 114"/>
              <a:gd name="T21" fmla="*/ 7 h 93"/>
              <a:gd name="T22" fmla="*/ 0 w 114"/>
              <a:gd name="T23" fmla="*/ 87 h 93"/>
              <a:gd name="T24" fmla="*/ 6 w 114"/>
              <a:gd name="T25" fmla="*/ 93 h 93"/>
              <a:gd name="T26" fmla="*/ 38 w 114"/>
              <a:gd name="T27" fmla="*/ 93 h 93"/>
              <a:gd name="T28" fmla="*/ 30 w 114"/>
              <a:gd name="T29" fmla="*/ 86 h 93"/>
              <a:gd name="T30" fmla="*/ 79 w 114"/>
              <a:gd name="T31" fmla="*/ 5 h 93"/>
              <a:gd name="T32" fmla="*/ 107 w 114"/>
              <a:gd name="T33" fmla="*/ 5 h 93"/>
              <a:gd name="T34" fmla="*/ 107 w 114"/>
              <a:gd name="T35" fmla="*/ 10 h 93"/>
              <a:gd name="T36" fmla="*/ 79 w 114"/>
              <a:gd name="T37" fmla="*/ 10 h 93"/>
              <a:gd name="T38" fmla="*/ 79 w 114"/>
              <a:gd name="T39" fmla="*/ 5 h 93"/>
              <a:gd name="T40" fmla="*/ 7 w 114"/>
              <a:gd name="T41" fmla="*/ 5 h 93"/>
              <a:gd name="T42" fmla="*/ 13 w 114"/>
              <a:gd name="T43" fmla="*/ 5 h 93"/>
              <a:gd name="T44" fmla="*/ 13 w 114"/>
              <a:gd name="T45" fmla="*/ 10 h 93"/>
              <a:gd name="T46" fmla="*/ 7 w 114"/>
              <a:gd name="T47" fmla="*/ 10 h 93"/>
              <a:gd name="T48" fmla="*/ 7 w 114"/>
              <a:gd name="T49" fmla="*/ 5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14" h="93">
                <a:moveTo>
                  <a:pt x="30" y="86"/>
                </a:moveTo>
                <a:cubicBezTo>
                  <a:pt x="7" y="86"/>
                  <a:pt x="7" y="86"/>
                  <a:pt x="7" y="86"/>
                </a:cubicBezTo>
                <a:cubicBezTo>
                  <a:pt x="7" y="15"/>
                  <a:pt x="7" y="15"/>
                  <a:pt x="7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7" y="83"/>
                  <a:pt x="107" y="83"/>
                  <a:pt x="107" y="83"/>
                </a:cubicBezTo>
                <a:cubicBezTo>
                  <a:pt x="114" y="89"/>
                  <a:pt x="114" y="89"/>
                  <a:pt x="114" y="89"/>
                </a:cubicBezTo>
                <a:cubicBezTo>
                  <a:pt x="114" y="89"/>
                  <a:pt x="114" y="88"/>
                  <a:pt x="114" y="87"/>
                </a:cubicBezTo>
                <a:cubicBezTo>
                  <a:pt x="114" y="7"/>
                  <a:pt x="114" y="7"/>
                  <a:pt x="114" y="7"/>
                </a:cubicBezTo>
                <a:cubicBezTo>
                  <a:pt x="114" y="3"/>
                  <a:pt x="111" y="0"/>
                  <a:pt x="108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91"/>
                  <a:pt x="3" y="93"/>
                  <a:pt x="6" y="93"/>
                </a:cubicBezTo>
                <a:cubicBezTo>
                  <a:pt x="38" y="93"/>
                  <a:pt x="38" y="93"/>
                  <a:pt x="38" y="93"/>
                </a:cubicBezTo>
                <a:cubicBezTo>
                  <a:pt x="35" y="91"/>
                  <a:pt x="33" y="89"/>
                  <a:pt x="30" y="86"/>
                </a:cubicBezTo>
                <a:close/>
                <a:moveTo>
                  <a:pt x="79" y="5"/>
                </a:moveTo>
                <a:cubicBezTo>
                  <a:pt x="107" y="5"/>
                  <a:pt x="107" y="5"/>
                  <a:pt x="107" y="5"/>
                </a:cubicBezTo>
                <a:cubicBezTo>
                  <a:pt x="107" y="10"/>
                  <a:pt x="107" y="10"/>
                  <a:pt x="107" y="10"/>
                </a:cubicBezTo>
                <a:cubicBezTo>
                  <a:pt x="79" y="10"/>
                  <a:pt x="79" y="10"/>
                  <a:pt x="79" y="10"/>
                </a:cubicBezTo>
                <a:lnTo>
                  <a:pt x="79" y="5"/>
                </a:lnTo>
                <a:close/>
                <a:moveTo>
                  <a:pt x="7" y="5"/>
                </a:moveTo>
                <a:cubicBezTo>
                  <a:pt x="13" y="5"/>
                  <a:pt x="13" y="5"/>
                  <a:pt x="13" y="5"/>
                </a:cubicBezTo>
                <a:cubicBezTo>
                  <a:pt x="13" y="10"/>
                  <a:pt x="13" y="10"/>
                  <a:pt x="13" y="10"/>
                </a:cubicBezTo>
                <a:cubicBezTo>
                  <a:pt x="7" y="10"/>
                  <a:pt x="7" y="10"/>
                  <a:pt x="7" y="10"/>
                </a:cubicBezTo>
                <a:lnTo>
                  <a:pt x="7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32">
              <a:defRPr/>
            </a:pPr>
            <a:endParaRPr lang="en-US"/>
          </a:p>
        </p:txBody>
      </p:sp>
      <p:sp>
        <p:nvSpPr>
          <p:cNvPr id="235" name="Freeform 99"/>
          <p:cNvSpPr>
            <a:spLocks noEditPoints="1"/>
          </p:cNvSpPr>
          <p:nvPr/>
        </p:nvSpPr>
        <p:spPr bwMode="auto">
          <a:xfrm>
            <a:off x="6494149" y="2291717"/>
            <a:ext cx="755651" cy="755651"/>
          </a:xfrm>
          <a:custGeom>
            <a:avLst/>
            <a:gdLst>
              <a:gd name="T0" fmla="*/ 178 w 207"/>
              <a:gd name="T1" fmla="*/ 0 h 207"/>
              <a:gd name="T2" fmla="*/ 178 w 207"/>
              <a:gd name="T3" fmla="*/ 44 h 207"/>
              <a:gd name="T4" fmla="*/ 29 w 207"/>
              <a:gd name="T5" fmla="*/ 44 h 207"/>
              <a:gd name="T6" fmla="*/ 29 w 207"/>
              <a:gd name="T7" fmla="*/ 0 h 207"/>
              <a:gd name="T8" fmla="*/ 0 w 207"/>
              <a:gd name="T9" fmla="*/ 0 h 207"/>
              <a:gd name="T10" fmla="*/ 0 w 207"/>
              <a:gd name="T11" fmla="*/ 207 h 207"/>
              <a:gd name="T12" fmla="*/ 207 w 207"/>
              <a:gd name="T13" fmla="*/ 207 h 207"/>
              <a:gd name="T14" fmla="*/ 207 w 207"/>
              <a:gd name="T15" fmla="*/ 0 h 207"/>
              <a:gd name="T16" fmla="*/ 178 w 207"/>
              <a:gd name="T17" fmla="*/ 0 h 207"/>
              <a:gd name="T18" fmla="*/ 96 w 207"/>
              <a:gd name="T19" fmla="*/ 174 h 207"/>
              <a:gd name="T20" fmla="*/ 85 w 207"/>
              <a:gd name="T21" fmla="*/ 166 h 207"/>
              <a:gd name="T22" fmla="*/ 44 w 207"/>
              <a:gd name="T23" fmla="*/ 122 h 207"/>
              <a:gd name="T24" fmla="*/ 67 w 207"/>
              <a:gd name="T25" fmla="*/ 103 h 207"/>
              <a:gd name="T26" fmla="*/ 96 w 207"/>
              <a:gd name="T27" fmla="*/ 133 h 207"/>
              <a:gd name="T28" fmla="*/ 155 w 207"/>
              <a:gd name="T29" fmla="*/ 74 h 207"/>
              <a:gd name="T30" fmla="*/ 178 w 207"/>
              <a:gd name="T31" fmla="*/ 96 h 207"/>
              <a:gd name="T32" fmla="*/ 96 w 207"/>
              <a:gd name="T33" fmla="*/ 174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07" h="207">
                <a:moveTo>
                  <a:pt x="178" y="0"/>
                </a:moveTo>
                <a:lnTo>
                  <a:pt x="178" y="44"/>
                </a:lnTo>
                <a:lnTo>
                  <a:pt x="29" y="44"/>
                </a:lnTo>
                <a:lnTo>
                  <a:pt x="29" y="0"/>
                </a:lnTo>
                <a:lnTo>
                  <a:pt x="0" y="0"/>
                </a:lnTo>
                <a:lnTo>
                  <a:pt x="0" y="207"/>
                </a:lnTo>
                <a:lnTo>
                  <a:pt x="207" y="207"/>
                </a:lnTo>
                <a:lnTo>
                  <a:pt x="207" y="0"/>
                </a:lnTo>
                <a:lnTo>
                  <a:pt x="178" y="0"/>
                </a:lnTo>
                <a:close/>
                <a:moveTo>
                  <a:pt x="96" y="174"/>
                </a:moveTo>
                <a:lnTo>
                  <a:pt x="85" y="166"/>
                </a:lnTo>
                <a:lnTo>
                  <a:pt x="44" y="122"/>
                </a:lnTo>
                <a:lnTo>
                  <a:pt x="67" y="103"/>
                </a:lnTo>
                <a:lnTo>
                  <a:pt x="96" y="133"/>
                </a:lnTo>
                <a:lnTo>
                  <a:pt x="155" y="74"/>
                </a:lnTo>
                <a:lnTo>
                  <a:pt x="178" y="96"/>
                </a:lnTo>
                <a:lnTo>
                  <a:pt x="96" y="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>
              <a:latin typeface="+mn-ea"/>
            </a:endParaRPr>
          </a:p>
        </p:txBody>
      </p:sp>
      <p:sp>
        <p:nvSpPr>
          <p:cNvPr id="50" name="Freeform 139"/>
          <p:cNvSpPr/>
          <p:nvPr/>
        </p:nvSpPr>
        <p:spPr bwMode="auto">
          <a:xfrm>
            <a:off x="8650609" y="2296164"/>
            <a:ext cx="1045211" cy="791845"/>
          </a:xfrm>
          <a:custGeom>
            <a:avLst/>
            <a:gdLst>
              <a:gd name="T0" fmla="*/ 143 w 165"/>
              <a:gd name="T1" fmla="*/ 19 h 125"/>
              <a:gd name="T2" fmla="*/ 34 w 165"/>
              <a:gd name="T3" fmla="*/ 19 h 125"/>
              <a:gd name="T4" fmla="*/ 30 w 165"/>
              <a:gd name="T5" fmla="*/ 5 h 125"/>
              <a:gd name="T6" fmla="*/ 29 w 165"/>
              <a:gd name="T7" fmla="*/ 4 h 125"/>
              <a:gd name="T8" fmla="*/ 29 w 165"/>
              <a:gd name="T9" fmla="*/ 4 h 125"/>
              <a:gd name="T10" fmla="*/ 28 w 165"/>
              <a:gd name="T11" fmla="*/ 3 h 125"/>
              <a:gd name="T12" fmla="*/ 28 w 165"/>
              <a:gd name="T13" fmla="*/ 2 h 125"/>
              <a:gd name="T14" fmla="*/ 28 w 165"/>
              <a:gd name="T15" fmla="*/ 2 h 125"/>
              <a:gd name="T16" fmla="*/ 27 w 165"/>
              <a:gd name="T17" fmla="*/ 1 h 125"/>
              <a:gd name="T18" fmla="*/ 27 w 165"/>
              <a:gd name="T19" fmla="*/ 1 h 125"/>
              <a:gd name="T20" fmla="*/ 22 w 165"/>
              <a:gd name="T21" fmla="*/ 0 h 125"/>
              <a:gd name="T22" fmla="*/ 7 w 165"/>
              <a:gd name="T23" fmla="*/ 2 h 125"/>
              <a:gd name="T24" fmla="*/ 0 w 165"/>
              <a:gd name="T25" fmla="*/ 9 h 125"/>
              <a:gd name="T26" fmla="*/ 7 w 165"/>
              <a:gd name="T27" fmla="*/ 15 h 125"/>
              <a:gd name="T28" fmla="*/ 18 w 165"/>
              <a:gd name="T29" fmla="*/ 14 h 125"/>
              <a:gd name="T30" fmla="*/ 45 w 165"/>
              <a:gd name="T31" fmla="*/ 99 h 125"/>
              <a:gd name="T32" fmla="*/ 42 w 165"/>
              <a:gd name="T33" fmla="*/ 109 h 125"/>
              <a:gd name="T34" fmla="*/ 58 w 165"/>
              <a:gd name="T35" fmla="*/ 125 h 125"/>
              <a:gd name="T36" fmla="*/ 73 w 165"/>
              <a:gd name="T37" fmla="*/ 116 h 125"/>
              <a:gd name="T38" fmla="*/ 94 w 165"/>
              <a:gd name="T39" fmla="*/ 116 h 125"/>
              <a:gd name="T40" fmla="*/ 109 w 165"/>
              <a:gd name="T41" fmla="*/ 125 h 125"/>
              <a:gd name="T42" fmla="*/ 125 w 165"/>
              <a:gd name="T43" fmla="*/ 109 h 125"/>
              <a:gd name="T44" fmla="*/ 109 w 165"/>
              <a:gd name="T45" fmla="*/ 93 h 125"/>
              <a:gd name="T46" fmla="*/ 94 w 165"/>
              <a:gd name="T47" fmla="*/ 102 h 125"/>
              <a:gd name="T48" fmla="*/ 73 w 165"/>
              <a:gd name="T49" fmla="*/ 102 h 125"/>
              <a:gd name="T50" fmla="*/ 58 w 165"/>
              <a:gd name="T51" fmla="*/ 93 h 125"/>
              <a:gd name="T52" fmla="*/ 58 w 165"/>
              <a:gd name="T53" fmla="*/ 93 h 125"/>
              <a:gd name="T54" fmla="*/ 55 w 165"/>
              <a:gd name="T55" fmla="*/ 83 h 125"/>
              <a:gd name="T56" fmla="*/ 125 w 165"/>
              <a:gd name="T57" fmla="*/ 83 h 125"/>
              <a:gd name="T58" fmla="*/ 139 w 165"/>
              <a:gd name="T59" fmla="*/ 68 h 125"/>
              <a:gd name="T60" fmla="*/ 158 w 165"/>
              <a:gd name="T61" fmla="*/ 34 h 125"/>
              <a:gd name="T62" fmla="*/ 143 w 165"/>
              <a:gd name="T63" fmla="*/ 1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5" h="125">
                <a:moveTo>
                  <a:pt x="143" y="19"/>
                </a:moveTo>
                <a:cubicBezTo>
                  <a:pt x="34" y="19"/>
                  <a:pt x="34" y="19"/>
                  <a:pt x="34" y="19"/>
                </a:cubicBezTo>
                <a:cubicBezTo>
                  <a:pt x="30" y="5"/>
                  <a:pt x="30" y="5"/>
                  <a:pt x="30" y="5"/>
                </a:cubicBezTo>
                <a:cubicBezTo>
                  <a:pt x="30" y="5"/>
                  <a:pt x="29" y="4"/>
                  <a:pt x="29" y="4"/>
                </a:cubicBezTo>
                <a:cubicBezTo>
                  <a:pt x="29" y="4"/>
                  <a:pt x="29" y="4"/>
                  <a:pt x="29" y="4"/>
                </a:cubicBezTo>
                <a:cubicBezTo>
                  <a:pt x="29" y="3"/>
                  <a:pt x="29" y="3"/>
                  <a:pt x="28" y="3"/>
                </a:cubicBezTo>
                <a:cubicBezTo>
                  <a:pt x="28" y="2"/>
                  <a:pt x="28" y="2"/>
                  <a:pt x="28" y="2"/>
                </a:cubicBezTo>
                <a:cubicBezTo>
                  <a:pt x="28" y="2"/>
                  <a:pt x="28" y="2"/>
                  <a:pt x="28" y="2"/>
                </a:cubicBezTo>
                <a:cubicBezTo>
                  <a:pt x="27" y="2"/>
                  <a:pt x="27" y="1"/>
                  <a:pt x="27" y="1"/>
                </a:cubicBezTo>
                <a:cubicBezTo>
                  <a:pt x="27" y="1"/>
                  <a:pt x="27" y="1"/>
                  <a:pt x="27" y="1"/>
                </a:cubicBezTo>
                <a:cubicBezTo>
                  <a:pt x="25" y="0"/>
                  <a:pt x="24" y="0"/>
                  <a:pt x="22" y="0"/>
                </a:cubicBezTo>
                <a:cubicBezTo>
                  <a:pt x="7" y="2"/>
                  <a:pt x="7" y="2"/>
                  <a:pt x="7" y="2"/>
                </a:cubicBezTo>
                <a:cubicBezTo>
                  <a:pt x="3" y="2"/>
                  <a:pt x="0" y="5"/>
                  <a:pt x="0" y="9"/>
                </a:cubicBezTo>
                <a:cubicBezTo>
                  <a:pt x="1" y="12"/>
                  <a:pt x="4" y="15"/>
                  <a:pt x="7" y="15"/>
                </a:cubicBezTo>
                <a:cubicBezTo>
                  <a:pt x="18" y="14"/>
                  <a:pt x="18" y="14"/>
                  <a:pt x="18" y="14"/>
                </a:cubicBezTo>
                <a:cubicBezTo>
                  <a:pt x="45" y="99"/>
                  <a:pt x="45" y="99"/>
                  <a:pt x="45" y="99"/>
                </a:cubicBezTo>
                <a:cubicBezTo>
                  <a:pt x="43" y="101"/>
                  <a:pt x="42" y="105"/>
                  <a:pt x="42" y="109"/>
                </a:cubicBezTo>
                <a:cubicBezTo>
                  <a:pt x="42" y="118"/>
                  <a:pt x="49" y="125"/>
                  <a:pt x="58" y="125"/>
                </a:cubicBezTo>
                <a:cubicBezTo>
                  <a:pt x="64" y="125"/>
                  <a:pt x="70" y="121"/>
                  <a:pt x="73" y="116"/>
                </a:cubicBezTo>
                <a:cubicBezTo>
                  <a:pt x="94" y="116"/>
                  <a:pt x="94" y="116"/>
                  <a:pt x="94" y="116"/>
                </a:cubicBezTo>
                <a:cubicBezTo>
                  <a:pt x="97" y="121"/>
                  <a:pt x="103" y="125"/>
                  <a:pt x="109" y="125"/>
                </a:cubicBezTo>
                <a:cubicBezTo>
                  <a:pt x="118" y="125"/>
                  <a:pt x="125" y="118"/>
                  <a:pt x="125" y="109"/>
                </a:cubicBezTo>
                <a:cubicBezTo>
                  <a:pt x="125" y="100"/>
                  <a:pt x="118" y="93"/>
                  <a:pt x="109" y="93"/>
                </a:cubicBezTo>
                <a:cubicBezTo>
                  <a:pt x="103" y="93"/>
                  <a:pt x="97" y="97"/>
                  <a:pt x="94" y="102"/>
                </a:cubicBezTo>
                <a:cubicBezTo>
                  <a:pt x="73" y="102"/>
                  <a:pt x="73" y="102"/>
                  <a:pt x="73" y="102"/>
                </a:cubicBezTo>
                <a:cubicBezTo>
                  <a:pt x="70" y="97"/>
                  <a:pt x="64" y="93"/>
                  <a:pt x="58" y="93"/>
                </a:cubicBezTo>
                <a:cubicBezTo>
                  <a:pt x="58" y="93"/>
                  <a:pt x="58" y="93"/>
                  <a:pt x="58" y="93"/>
                </a:cubicBezTo>
                <a:cubicBezTo>
                  <a:pt x="55" y="83"/>
                  <a:pt x="55" y="83"/>
                  <a:pt x="55" y="83"/>
                </a:cubicBezTo>
                <a:cubicBezTo>
                  <a:pt x="125" y="83"/>
                  <a:pt x="125" y="83"/>
                  <a:pt x="125" y="83"/>
                </a:cubicBezTo>
                <a:cubicBezTo>
                  <a:pt x="133" y="83"/>
                  <a:pt x="134" y="77"/>
                  <a:pt x="139" y="68"/>
                </a:cubicBezTo>
                <a:cubicBezTo>
                  <a:pt x="158" y="34"/>
                  <a:pt x="158" y="34"/>
                  <a:pt x="158" y="34"/>
                </a:cubicBezTo>
                <a:cubicBezTo>
                  <a:pt x="165" y="20"/>
                  <a:pt x="151" y="19"/>
                  <a:pt x="143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6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6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6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26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6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6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26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26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0" grpId="0" bldLvl="0" animBg="1"/>
      <p:bldP spid="26668" grpId="0"/>
      <p:bldP spid="26669" grpId="0"/>
      <p:bldP spid="26670" grpId="0"/>
      <p:bldP spid="26671" grpId="0"/>
      <p:bldP spid="26674" grpId="0"/>
      <p:bldP spid="26675" grpId="0"/>
      <p:bldP spid="26676" grpId="0"/>
      <p:bldP spid="26677" grpId="0"/>
      <p:bldP spid="14" grpId="0" animBg="1"/>
      <p:bldP spid="8" grpId="0" animBg="1"/>
      <p:bldP spid="9" grpId="0" animBg="1"/>
      <p:bldP spid="10" grpId="0" animBg="1"/>
      <p:bldP spid="11" grpId="0" animBg="1"/>
      <p:bldP spid="12" grpId="0" animBg="1"/>
      <p:bldP spid="235" grpId="0" animBg="1"/>
      <p:bldP spid="5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1161421" y="2059031"/>
            <a:ext cx="10177145" cy="1107988"/>
          </a:xfrm>
          <a:prstGeom prst="rect">
            <a:avLst/>
          </a:prstGeom>
        </p:spPr>
        <p:txBody>
          <a:bodyPr wrap="square" lIns="91432" tIns="45716" rIns="91432" bIns="45716" anchor="t">
            <a:spAutoFit/>
          </a:bodyPr>
          <a:lstStyle/>
          <a:p>
            <a:pPr algn="ctr" fontAlgn="ctr"/>
            <a:r>
              <a:rPr lang="zh-CN" altLang="en-US" sz="6600" b="1" spc="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谢谢观看，感谢聆听！</a:t>
            </a:r>
          </a:p>
        </p:txBody>
      </p:sp>
      <p:sp>
        <p:nvSpPr>
          <p:cNvPr id="6" name="矩形 5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79A22F1-EA5A-422F-8B3B-6F66192EEF83}"/>
              </a:ext>
            </a:extLst>
          </p:cNvPr>
          <p:cNvSpPr/>
          <p:nvPr/>
        </p:nvSpPr>
        <p:spPr>
          <a:xfrm>
            <a:off x="2313625" y="3553460"/>
            <a:ext cx="7872731" cy="874398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社会在变化 时代在更新</a:t>
            </a:r>
            <a:endParaRPr lang="en-US" altLang="zh-CN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希望我们的产品可以取之于众，授之于众，能够帮助到更多的人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3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4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5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任意多边形 35"/>
          <p:cNvSpPr/>
          <p:nvPr/>
        </p:nvSpPr>
        <p:spPr>
          <a:xfrm>
            <a:off x="288293" y="550545"/>
            <a:ext cx="11436351" cy="4585971"/>
          </a:xfrm>
          <a:custGeom>
            <a:avLst/>
            <a:gdLst>
              <a:gd name="connisteX0" fmla="*/ 0 w 10943590"/>
              <a:gd name="connsiteY0" fmla="*/ 4368800 h 4368800"/>
              <a:gd name="connisteX1" fmla="*/ 3265170 w 10943590"/>
              <a:gd name="connsiteY1" fmla="*/ 2583815 h 4368800"/>
              <a:gd name="connisteX2" fmla="*/ 6719570 w 10943590"/>
              <a:gd name="connsiteY2" fmla="*/ 3367405 h 4368800"/>
              <a:gd name="connisteX3" fmla="*/ 10943590 w 10943590"/>
              <a:gd name="connsiteY3" fmla="*/ 0 h 4368800"/>
              <a:gd name="connisteX4" fmla="*/ 11262995 w 10943590"/>
              <a:gd name="connsiteY4" fmla="*/ 173990 h 436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0943590" h="4368800">
                <a:moveTo>
                  <a:pt x="0" y="4368800"/>
                </a:moveTo>
                <a:cubicBezTo>
                  <a:pt x="584200" y="3996055"/>
                  <a:pt x="1921510" y="2783840"/>
                  <a:pt x="3265170" y="2583815"/>
                </a:cubicBezTo>
                <a:cubicBezTo>
                  <a:pt x="4608830" y="2383790"/>
                  <a:pt x="5184140" y="3884295"/>
                  <a:pt x="6719570" y="3367405"/>
                </a:cubicBezTo>
                <a:cubicBezTo>
                  <a:pt x="8255000" y="2850515"/>
                  <a:pt x="10034905" y="638810"/>
                  <a:pt x="10943590" y="0"/>
                </a:cubicBezTo>
              </a:path>
            </a:pathLst>
          </a:cu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784228" y="797561"/>
            <a:ext cx="3146427" cy="659768"/>
            <a:chOff x="778" y="1164"/>
            <a:chExt cx="4955" cy="1039"/>
          </a:xfrm>
        </p:grpSpPr>
        <p:sp>
          <p:nvSpPr>
            <p:cNvPr id="2" name="文本框 1"/>
            <p:cNvSpPr txBox="1"/>
            <p:nvPr/>
          </p:nvSpPr>
          <p:spPr>
            <a:xfrm>
              <a:off x="778" y="1164"/>
              <a:ext cx="1745" cy="1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目录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727" y="1476"/>
              <a:ext cx="3006" cy="7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CONTENTS</a:t>
              </a:r>
            </a:p>
          </p:txBody>
        </p:sp>
        <p:sp>
          <p:nvSpPr>
            <p:cNvPr id="4" name="平行四边形 3"/>
            <p:cNvSpPr/>
            <p:nvPr/>
          </p:nvSpPr>
          <p:spPr>
            <a:xfrm>
              <a:off x="2316" y="1207"/>
              <a:ext cx="610" cy="905"/>
            </a:xfrm>
            <a:prstGeom prst="parallelogram">
              <a:avLst>
                <a:gd name="adj" fmla="val 8257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91543" y="467677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产品介绍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757295" y="4173855"/>
            <a:ext cx="1728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技术方案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513956" y="4432305"/>
            <a:ext cx="15071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运营方案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9638665" y="2265680"/>
            <a:ext cx="15680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总结整理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3924300" y="2595245"/>
            <a:ext cx="1407160" cy="1493520"/>
            <a:chOff x="1380" y="3117"/>
            <a:chExt cx="3360" cy="3360"/>
          </a:xfrm>
        </p:grpSpPr>
        <p:sp>
          <p:nvSpPr>
            <p:cNvPr id="24" name="椭圆 23"/>
            <p:cNvSpPr/>
            <p:nvPr/>
          </p:nvSpPr>
          <p:spPr>
            <a:xfrm>
              <a:off x="1380" y="3117"/>
              <a:ext cx="3360" cy="3360"/>
            </a:xfrm>
            <a:prstGeom prst="ellipse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  <a:effectLst>
              <a:outerShdw blurRad="50800" dist="50800" dir="5400000" algn="ctr" rotWithShape="0">
                <a:srgbClr val="000000">
                  <a:alpha val="5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KSO_Shape"/>
            <p:cNvSpPr/>
            <p:nvPr/>
          </p:nvSpPr>
          <p:spPr bwMode="auto">
            <a:xfrm>
              <a:off x="2075" y="3705"/>
              <a:ext cx="1940" cy="2356"/>
            </a:xfrm>
            <a:custGeom>
              <a:avLst/>
              <a:gdLst>
                <a:gd name="T0" fmla="*/ 440790 w 2792413"/>
                <a:gd name="T1" fmla="*/ 2575798 h 3389313"/>
                <a:gd name="T2" fmla="*/ 1147253 w 2792413"/>
                <a:gd name="T3" fmla="*/ 1201035 h 3389313"/>
                <a:gd name="T4" fmla="*/ 1223433 w 2792413"/>
                <a:gd name="T5" fmla="*/ 1473921 h 3389313"/>
                <a:gd name="T6" fmla="*/ 1315165 w 2792413"/>
                <a:gd name="T7" fmla="*/ 1458373 h 3389313"/>
                <a:gd name="T8" fmla="*/ 1462128 w 2792413"/>
                <a:gd name="T9" fmla="*/ 1368574 h 3389313"/>
                <a:gd name="T10" fmla="*/ 1552274 w 2792413"/>
                <a:gd name="T11" fmla="*/ 1517392 h 3389313"/>
                <a:gd name="T12" fmla="*/ 1632262 w 2792413"/>
                <a:gd name="T13" fmla="*/ 1262910 h 3389313"/>
                <a:gd name="T14" fmla="*/ 1689714 w 2792413"/>
                <a:gd name="T15" fmla="*/ 1093784 h 3389313"/>
                <a:gd name="T16" fmla="*/ 1947454 w 2792413"/>
                <a:gd name="T17" fmla="*/ 1176285 h 3389313"/>
                <a:gd name="T18" fmla="*/ 2040457 w 2792413"/>
                <a:gd name="T19" fmla="*/ 1240064 h 3389313"/>
                <a:gd name="T20" fmla="*/ 2124889 w 2792413"/>
                <a:gd name="T21" fmla="*/ 1394276 h 3389313"/>
                <a:gd name="T22" fmla="*/ 2358823 w 2792413"/>
                <a:gd name="T23" fmla="*/ 1575460 h 3389313"/>
                <a:gd name="T24" fmla="*/ 2669254 w 2792413"/>
                <a:gd name="T25" fmla="*/ 1240381 h 3389313"/>
                <a:gd name="T26" fmla="*/ 2738767 w 2792413"/>
                <a:gd name="T27" fmla="*/ 1227371 h 3389313"/>
                <a:gd name="T28" fmla="*/ 2783840 w 2792413"/>
                <a:gd name="T29" fmla="*/ 1283853 h 3389313"/>
                <a:gd name="T30" fmla="*/ 2705122 w 2792413"/>
                <a:gd name="T31" fmla="*/ 1422200 h 3389313"/>
                <a:gd name="T32" fmla="*/ 2761621 w 2792413"/>
                <a:gd name="T33" fmla="*/ 1492008 h 3389313"/>
                <a:gd name="T34" fmla="*/ 2775270 w 2792413"/>
                <a:gd name="T35" fmla="*/ 1582441 h 3389313"/>
                <a:gd name="T36" fmla="*/ 2740355 w 2792413"/>
                <a:gd name="T37" fmla="*/ 1669383 h 3389313"/>
                <a:gd name="T38" fmla="*/ 2438811 w 2792413"/>
                <a:gd name="T39" fmla="*/ 2001606 h 3389313"/>
                <a:gd name="T40" fmla="*/ 2326447 w 2792413"/>
                <a:gd name="T41" fmla="*/ 2083155 h 3389313"/>
                <a:gd name="T42" fmla="*/ 2234397 w 2792413"/>
                <a:gd name="T43" fmla="*/ 2095530 h 3389313"/>
                <a:gd name="T44" fmla="*/ 2140759 w 2792413"/>
                <a:gd name="T45" fmla="*/ 2059674 h 3389313"/>
                <a:gd name="T46" fmla="*/ 2049979 w 2792413"/>
                <a:gd name="T47" fmla="*/ 1965116 h 3389313"/>
                <a:gd name="T48" fmla="*/ 1428165 w 2792413"/>
                <a:gd name="T49" fmla="*/ 2143126 h 3389313"/>
                <a:gd name="T50" fmla="*/ 1429434 w 2792413"/>
                <a:gd name="T51" fmla="*/ 1759182 h 3389313"/>
                <a:gd name="T52" fmla="*/ 1368174 w 2792413"/>
                <a:gd name="T53" fmla="*/ 1755057 h 3389313"/>
                <a:gd name="T54" fmla="*/ 1337384 w 2792413"/>
                <a:gd name="T55" fmla="*/ 1826769 h 3389313"/>
                <a:gd name="T56" fmla="*/ 852376 w 2792413"/>
                <a:gd name="T57" fmla="*/ 1682710 h 3389313"/>
                <a:gd name="T58" fmla="*/ 784766 w 2792413"/>
                <a:gd name="T59" fmla="*/ 2018424 h 3389313"/>
                <a:gd name="T60" fmla="*/ 485762 w 2792413"/>
                <a:gd name="T61" fmla="*/ 1784884 h 3389313"/>
                <a:gd name="T62" fmla="*/ 583526 w 2792413"/>
                <a:gd name="T63" fmla="*/ 1432036 h 3389313"/>
                <a:gd name="T64" fmla="*/ 667641 w 2792413"/>
                <a:gd name="T65" fmla="*/ 1278141 h 3389313"/>
                <a:gd name="T66" fmla="*/ 848249 w 2792413"/>
                <a:gd name="T67" fmla="*/ 1188343 h 3389313"/>
                <a:gd name="T68" fmla="*/ 1117099 w 2792413"/>
                <a:gd name="T69" fmla="*/ 1090294 h 3389313"/>
                <a:gd name="T70" fmla="*/ 1495426 w 2792413"/>
                <a:gd name="T71" fmla="*/ 10798 h 3389313"/>
                <a:gd name="T72" fmla="*/ 1596073 w 2792413"/>
                <a:gd name="T73" fmla="*/ 50816 h 3389313"/>
                <a:gd name="T74" fmla="*/ 1679258 w 2792413"/>
                <a:gd name="T75" fmla="*/ 116241 h 3389313"/>
                <a:gd name="T76" fmla="*/ 1743076 w 2792413"/>
                <a:gd name="T77" fmla="*/ 203263 h 3389313"/>
                <a:gd name="T78" fmla="*/ 1802448 w 2792413"/>
                <a:gd name="T79" fmla="*/ 402397 h 3389313"/>
                <a:gd name="T80" fmla="*/ 1849121 w 2792413"/>
                <a:gd name="T81" fmla="*/ 458612 h 3389313"/>
                <a:gd name="T82" fmla="*/ 1861186 w 2792413"/>
                <a:gd name="T83" fmla="*/ 526260 h 3389313"/>
                <a:gd name="T84" fmla="*/ 1823086 w 2792413"/>
                <a:gd name="T85" fmla="*/ 626621 h 3389313"/>
                <a:gd name="T86" fmla="*/ 1771651 w 2792413"/>
                <a:gd name="T87" fmla="*/ 681248 h 3389313"/>
                <a:gd name="T88" fmla="*/ 1688148 w 2792413"/>
                <a:gd name="T89" fmla="*/ 863867 h 3389313"/>
                <a:gd name="T90" fmla="*/ 1552576 w 2792413"/>
                <a:gd name="T91" fmla="*/ 992176 h 3389313"/>
                <a:gd name="T92" fmla="*/ 1464628 w 2792413"/>
                <a:gd name="T93" fmla="*/ 1024254 h 3389313"/>
                <a:gd name="T94" fmla="*/ 1364933 w 2792413"/>
                <a:gd name="T95" fmla="*/ 1028383 h 3389313"/>
                <a:gd name="T96" fmla="*/ 1273493 w 2792413"/>
                <a:gd name="T97" fmla="*/ 1003928 h 3389313"/>
                <a:gd name="T98" fmla="*/ 1136333 w 2792413"/>
                <a:gd name="T99" fmla="*/ 893721 h 3389313"/>
                <a:gd name="T100" fmla="*/ 1043305 w 2792413"/>
                <a:gd name="T101" fmla="*/ 719677 h 3389313"/>
                <a:gd name="T102" fmla="*/ 984250 w 2792413"/>
                <a:gd name="T103" fmla="*/ 642183 h 3389313"/>
                <a:gd name="T104" fmla="*/ 943610 w 2792413"/>
                <a:gd name="T105" fmla="*/ 580887 h 3389313"/>
                <a:gd name="T106" fmla="*/ 930275 w 2792413"/>
                <a:gd name="T107" fmla="*/ 508792 h 3389313"/>
                <a:gd name="T108" fmla="*/ 958215 w 2792413"/>
                <a:gd name="T109" fmla="*/ 440826 h 3389313"/>
                <a:gd name="T110" fmla="*/ 1010603 w 2792413"/>
                <a:gd name="T111" fmla="*/ 336019 h 3389313"/>
                <a:gd name="T112" fmla="*/ 1081405 w 2792413"/>
                <a:gd name="T113" fmla="*/ 168327 h 3389313"/>
                <a:gd name="T114" fmla="*/ 1152525 w 2792413"/>
                <a:gd name="T115" fmla="*/ 89245 h 3389313"/>
                <a:gd name="T116" fmla="*/ 1242060 w 2792413"/>
                <a:gd name="T117" fmla="*/ 32713 h 3389313"/>
                <a:gd name="T118" fmla="*/ 1348105 w 2792413"/>
                <a:gd name="T119" fmla="*/ 3494 h 3389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92413" h="3389313">
                  <a:moveTo>
                    <a:pt x="520700" y="2665413"/>
                  </a:moveTo>
                  <a:lnTo>
                    <a:pt x="2271713" y="2665413"/>
                  </a:lnTo>
                  <a:lnTo>
                    <a:pt x="2258063" y="3389313"/>
                  </a:lnTo>
                  <a:lnTo>
                    <a:pt x="534985" y="3389313"/>
                  </a:lnTo>
                  <a:lnTo>
                    <a:pt x="520700" y="2665413"/>
                  </a:lnTo>
                  <a:close/>
                  <a:moveTo>
                    <a:pt x="0" y="2312988"/>
                  </a:moveTo>
                  <a:lnTo>
                    <a:pt x="2792413" y="2312988"/>
                  </a:lnTo>
                  <a:lnTo>
                    <a:pt x="2504058" y="3016251"/>
                  </a:lnTo>
                  <a:lnTo>
                    <a:pt x="2343366" y="3016251"/>
                  </a:lnTo>
                  <a:lnTo>
                    <a:pt x="2351623" y="2575798"/>
                  </a:lnTo>
                  <a:lnTo>
                    <a:pt x="440790" y="2575798"/>
                  </a:lnTo>
                  <a:lnTo>
                    <a:pt x="449047" y="3016251"/>
                  </a:lnTo>
                  <a:lnTo>
                    <a:pt x="288355" y="3016251"/>
                  </a:lnTo>
                  <a:lnTo>
                    <a:pt x="0" y="2312988"/>
                  </a:lnTo>
                  <a:close/>
                  <a:moveTo>
                    <a:pt x="1131065" y="1087438"/>
                  </a:moveTo>
                  <a:lnTo>
                    <a:pt x="1131065" y="1087755"/>
                  </a:lnTo>
                  <a:lnTo>
                    <a:pt x="1131700" y="1087438"/>
                  </a:lnTo>
                  <a:lnTo>
                    <a:pt x="1133287" y="1104890"/>
                  </a:lnTo>
                  <a:lnTo>
                    <a:pt x="1135826" y="1125198"/>
                  </a:lnTo>
                  <a:lnTo>
                    <a:pt x="1138683" y="1148044"/>
                  </a:lnTo>
                  <a:lnTo>
                    <a:pt x="1142492" y="1173112"/>
                  </a:lnTo>
                  <a:lnTo>
                    <a:pt x="1147253" y="1201035"/>
                  </a:lnTo>
                  <a:lnTo>
                    <a:pt x="1153284" y="1231179"/>
                  </a:lnTo>
                  <a:lnTo>
                    <a:pt x="1160267" y="1262910"/>
                  </a:lnTo>
                  <a:lnTo>
                    <a:pt x="1168520" y="1297180"/>
                  </a:lnTo>
                  <a:lnTo>
                    <a:pt x="1178042" y="1333670"/>
                  </a:lnTo>
                  <a:lnTo>
                    <a:pt x="1183439" y="1352074"/>
                  </a:lnTo>
                  <a:lnTo>
                    <a:pt x="1188835" y="1371430"/>
                  </a:lnTo>
                  <a:lnTo>
                    <a:pt x="1195183" y="1391103"/>
                  </a:lnTo>
                  <a:lnTo>
                    <a:pt x="1201531" y="1411094"/>
                  </a:lnTo>
                  <a:lnTo>
                    <a:pt x="1208514" y="1431719"/>
                  </a:lnTo>
                  <a:lnTo>
                    <a:pt x="1215497" y="1452344"/>
                  </a:lnTo>
                  <a:lnTo>
                    <a:pt x="1223433" y="1473921"/>
                  </a:lnTo>
                  <a:lnTo>
                    <a:pt x="1231685" y="1495498"/>
                  </a:lnTo>
                  <a:lnTo>
                    <a:pt x="1240573" y="1517392"/>
                  </a:lnTo>
                  <a:lnTo>
                    <a:pt x="1249461" y="1539604"/>
                  </a:lnTo>
                  <a:lnTo>
                    <a:pt x="1258983" y="1562450"/>
                  </a:lnTo>
                  <a:lnTo>
                    <a:pt x="1269458" y="1585296"/>
                  </a:lnTo>
                  <a:lnTo>
                    <a:pt x="1279932" y="1608460"/>
                  </a:lnTo>
                  <a:lnTo>
                    <a:pt x="1291359" y="1632258"/>
                  </a:lnTo>
                  <a:lnTo>
                    <a:pt x="1294851" y="1601162"/>
                  </a:lnTo>
                  <a:lnTo>
                    <a:pt x="1298977" y="1571018"/>
                  </a:lnTo>
                  <a:lnTo>
                    <a:pt x="1306913" y="1512315"/>
                  </a:lnTo>
                  <a:lnTo>
                    <a:pt x="1315165" y="1458373"/>
                  </a:lnTo>
                  <a:lnTo>
                    <a:pt x="1323101" y="1409824"/>
                  </a:lnTo>
                  <a:lnTo>
                    <a:pt x="1330084" y="1368574"/>
                  </a:lnTo>
                  <a:lnTo>
                    <a:pt x="1336115" y="1335574"/>
                  </a:lnTo>
                  <a:lnTo>
                    <a:pt x="1342780" y="1300670"/>
                  </a:lnTo>
                  <a:lnTo>
                    <a:pt x="1298025" y="1196275"/>
                  </a:lnTo>
                  <a:lnTo>
                    <a:pt x="1370395" y="1127736"/>
                  </a:lnTo>
                  <a:lnTo>
                    <a:pt x="1421817" y="1127736"/>
                  </a:lnTo>
                  <a:lnTo>
                    <a:pt x="1494187" y="1196275"/>
                  </a:lnTo>
                  <a:lnTo>
                    <a:pt x="1449749" y="1300670"/>
                  </a:lnTo>
                  <a:lnTo>
                    <a:pt x="1456415" y="1335574"/>
                  </a:lnTo>
                  <a:lnTo>
                    <a:pt x="1462128" y="1368574"/>
                  </a:lnTo>
                  <a:lnTo>
                    <a:pt x="1469746" y="1409824"/>
                  </a:lnTo>
                  <a:lnTo>
                    <a:pt x="1477364" y="1458373"/>
                  </a:lnTo>
                  <a:lnTo>
                    <a:pt x="1485617" y="1512315"/>
                  </a:lnTo>
                  <a:lnTo>
                    <a:pt x="1493869" y="1571018"/>
                  </a:lnTo>
                  <a:lnTo>
                    <a:pt x="1497678" y="1601162"/>
                  </a:lnTo>
                  <a:lnTo>
                    <a:pt x="1501170" y="1632258"/>
                  </a:lnTo>
                  <a:lnTo>
                    <a:pt x="1512279" y="1608460"/>
                  </a:lnTo>
                  <a:lnTo>
                    <a:pt x="1523072" y="1585296"/>
                  </a:lnTo>
                  <a:lnTo>
                    <a:pt x="1533229" y="1562450"/>
                  </a:lnTo>
                  <a:lnTo>
                    <a:pt x="1542751" y="1539604"/>
                  </a:lnTo>
                  <a:lnTo>
                    <a:pt x="1552274" y="1517392"/>
                  </a:lnTo>
                  <a:lnTo>
                    <a:pt x="1560844" y="1495498"/>
                  </a:lnTo>
                  <a:lnTo>
                    <a:pt x="1568779" y="1473921"/>
                  </a:lnTo>
                  <a:lnTo>
                    <a:pt x="1576715" y="1452344"/>
                  </a:lnTo>
                  <a:lnTo>
                    <a:pt x="1584015" y="1431719"/>
                  </a:lnTo>
                  <a:lnTo>
                    <a:pt x="1590681" y="1411094"/>
                  </a:lnTo>
                  <a:lnTo>
                    <a:pt x="1597346" y="1391103"/>
                  </a:lnTo>
                  <a:lnTo>
                    <a:pt x="1603377" y="1371430"/>
                  </a:lnTo>
                  <a:lnTo>
                    <a:pt x="1609408" y="1352074"/>
                  </a:lnTo>
                  <a:lnTo>
                    <a:pt x="1614487" y="1333670"/>
                  </a:lnTo>
                  <a:lnTo>
                    <a:pt x="1624327" y="1297180"/>
                  </a:lnTo>
                  <a:lnTo>
                    <a:pt x="1632262" y="1262910"/>
                  </a:lnTo>
                  <a:lnTo>
                    <a:pt x="1639563" y="1231179"/>
                  </a:lnTo>
                  <a:lnTo>
                    <a:pt x="1644959" y="1201035"/>
                  </a:lnTo>
                  <a:lnTo>
                    <a:pt x="1649720" y="1173112"/>
                  </a:lnTo>
                  <a:lnTo>
                    <a:pt x="1653846" y="1148044"/>
                  </a:lnTo>
                  <a:lnTo>
                    <a:pt x="1657020" y="1125198"/>
                  </a:lnTo>
                  <a:lnTo>
                    <a:pt x="1659242" y="1104890"/>
                  </a:lnTo>
                  <a:lnTo>
                    <a:pt x="1660829" y="1087438"/>
                  </a:lnTo>
                  <a:lnTo>
                    <a:pt x="1661464" y="1087755"/>
                  </a:lnTo>
                  <a:lnTo>
                    <a:pt x="1661464" y="1087438"/>
                  </a:lnTo>
                  <a:lnTo>
                    <a:pt x="1675430" y="1090294"/>
                  </a:lnTo>
                  <a:lnTo>
                    <a:pt x="1689714" y="1093784"/>
                  </a:lnTo>
                  <a:lnTo>
                    <a:pt x="1703998" y="1097592"/>
                  </a:lnTo>
                  <a:lnTo>
                    <a:pt x="1718916" y="1101400"/>
                  </a:lnTo>
                  <a:lnTo>
                    <a:pt x="1749705" y="1110919"/>
                  </a:lnTo>
                  <a:lnTo>
                    <a:pt x="1782399" y="1120756"/>
                  </a:lnTo>
                  <a:lnTo>
                    <a:pt x="1812871" y="1129640"/>
                  </a:lnTo>
                  <a:lnTo>
                    <a:pt x="1841120" y="1138208"/>
                  </a:lnTo>
                  <a:lnTo>
                    <a:pt x="1866831" y="1146458"/>
                  </a:lnTo>
                  <a:lnTo>
                    <a:pt x="1890002" y="1154390"/>
                  </a:lnTo>
                  <a:lnTo>
                    <a:pt x="1911269" y="1162006"/>
                  </a:lnTo>
                  <a:lnTo>
                    <a:pt x="1930314" y="1168987"/>
                  </a:lnTo>
                  <a:lnTo>
                    <a:pt x="1947454" y="1176285"/>
                  </a:lnTo>
                  <a:lnTo>
                    <a:pt x="1962690" y="1183266"/>
                  </a:lnTo>
                  <a:lnTo>
                    <a:pt x="1976021" y="1189612"/>
                  </a:lnTo>
                  <a:lnTo>
                    <a:pt x="1987766" y="1195958"/>
                  </a:lnTo>
                  <a:lnTo>
                    <a:pt x="1998240" y="1201670"/>
                  </a:lnTo>
                  <a:lnTo>
                    <a:pt x="2006811" y="1207381"/>
                  </a:lnTo>
                  <a:lnTo>
                    <a:pt x="2014111" y="1212775"/>
                  </a:lnTo>
                  <a:lnTo>
                    <a:pt x="2020142" y="1218487"/>
                  </a:lnTo>
                  <a:lnTo>
                    <a:pt x="2025221" y="1223564"/>
                  </a:lnTo>
                  <a:lnTo>
                    <a:pt x="2029030" y="1228641"/>
                  </a:lnTo>
                  <a:lnTo>
                    <a:pt x="2035061" y="1234035"/>
                  </a:lnTo>
                  <a:lnTo>
                    <a:pt x="2040457" y="1240064"/>
                  </a:lnTo>
                  <a:lnTo>
                    <a:pt x="2046170" y="1246410"/>
                  </a:lnTo>
                  <a:lnTo>
                    <a:pt x="2051249" y="1252756"/>
                  </a:lnTo>
                  <a:lnTo>
                    <a:pt x="2056010" y="1259420"/>
                  </a:lnTo>
                  <a:lnTo>
                    <a:pt x="2060771" y="1266401"/>
                  </a:lnTo>
                  <a:lnTo>
                    <a:pt x="2065215" y="1273699"/>
                  </a:lnTo>
                  <a:lnTo>
                    <a:pt x="2068706" y="1281631"/>
                  </a:lnTo>
                  <a:lnTo>
                    <a:pt x="2069976" y="1283535"/>
                  </a:lnTo>
                  <a:lnTo>
                    <a:pt x="2072833" y="1289564"/>
                  </a:lnTo>
                  <a:lnTo>
                    <a:pt x="2083942" y="1312410"/>
                  </a:lnTo>
                  <a:lnTo>
                    <a:pt x="2101717" y="1348584"/>
                  </a:lnTo>
                  <a:lnTo>
                    <a:pt x="2124889" y="1394276"/>
                  </a:lnTo>
                  <a:lnTo>
                    <a:pt x="2151869" y="1446950"/>
                  </a:lnTo>
                  <a:lnTo>
                    <a:pt x="2182341" y="1504382"/>
                  </a:lnTo>
                  <a:lnTo>
                    <a:pt x="2197894" y="1534210"/>
                  </a:lnTo>
                  <a:lnTo>
                    <a:pt x="2214399" y="1563719"/>
                  </a:lnTo>
                  <a:lnTo>
                    <a:pt x="2230588" y="1593229"/>
                  </a:lnTo>
                  <a:lnTo>
                    <a:pt x="2247093" y="1622104"/>
                  </a:lnTo>
                  <a:lnTo>
                    <a:pt x="2260742" y="1645902"/>
                  </a:lnTo>
                  <a:lnTo>
                    <a:pt x="2274073" y="1668431"/>
                  </a:lnTo>
                  <a:lnTo>
                    <a:pt x="2305497" y="1634479"/>
                  </a:lnTo>
                  <a:lnTo>
                    <a:pt x="2332478" y="1604652"/>
                  </a:lnTo>
                  <a:lnTo>
                    <a:pt x="2358823" y="1575460"/>
                  </a:lnTo>
                  <a:lnTo>
                    <a:pt x="2406752" y="1520883"/>
                  </a:lnTo>
                  <a:lnTo>
                    <a:pt x="2443572" y="1478046"/>
                  </a:lnTo>
                  <a:lnTo>
                    <a:pt x="2465157" y="1453296"/>
                  </a:lnTo>
                  <a:lnTo>
                    <a:pt x="2468013" y="1449805"/>
                  </a:lnTo>
                  <a:lnTo>
                    <a:pt x="2471822" y="1445681"/>
                  </a:lnTo>
                  <a:lnTo>
                    <a:pt x="2475631" y="1441555"/>
                  </a:lnTo>
                  <a:lnTo>
                    <a:pt x="2483567" y="1434257"/>
                  </a:lnTo>
                  <a:lnTo>
                    <a:pt x="2491819" y="1427276"/>
                  </a:lnTo>
                  <a:lnTo>
                    <a:pt x="2500390" y="1420930"/>
                  </a:lnTo>
                  <a:lnTo>
                    <a:pt x="2664175" y="1245141"/>
                  </a:lnTo>
                  <a:lnTo>
                    <a:pt x="2669254" y="1240381"/>
                  </a:lnTo>
                  <a:lnTo>
                    <a:pt x="2674967" y="1235939"/>
                  </a:lnTo>
                  <a:lnTo>
                    <a:pt x="2680681" y="1232131"/>
                  </a:lnTo>
                  <a:lnTo>
                    <a:pt x="2686712" y="1229275"/>
                  </a:lnTo>
                  <a:lnTo>
                    <a:pt x="2693060" y="1227054"/>
                  </a:lnTo>
                  <a:lnTo>
                    <a:pt x="2699408" y="1225150"/>
                  </a:lnTo>
                  <a:lnTo>
                    <a:pt x="2706074" y="1224198"/>
                  </a:lnTo>
                  <a:lnTo>
                    <a:pt x="2712422" y="1223247"/>
                  </a:lnTo>
                  <a:lnTo>
                    <a:pt x="2719088" y="1223247"/>
                  </a:lnTo>
                  <a:lnTo>
                    <a:pt x="2725754" y="1224198"/>
                  </a:lnTo>
                  <a:lnTo>
                    <a:pt x="2732419" y="1225468"/>
                  </a:lnTo>
                  <a:lnTo>
                    <a:pt x="2738767" y="1227371"/>
                  </a:lnTo>
                  <a:lnTo>
                    <a:pt x="2745116" y="1229910"/>
                  </a:lnTo>
                  <a:lnTo>
                    <a:pt x="2751147" y="1233400"/>
                  </a:lnTo>
                  <a:lnTo>
                    <a:pt x="2757178" y="1237525"/>
                  </a:lnTo>
                  <a:lnTo>
                    <a:pt x="2762574" y="1241968"/>
                  </a:lnTo>
                  <a:lnTo>
                    <a:pt x="2767335" y="1247045"/>
                  </a:lnTo>
                  <a:lnTo>
                    <a:pt x="2771779" y="1252756"/>
                  </a:lnTo>
                  <a:lnTo>
                    <a:pt x="2775270" y="1258151"/>
                  </a:lnTo>
                  <a:lnTo>
                    <a:pt x="2778444" y="1264497"/>
                  </a:lnTo>
                  <a:lnTo>
                    <a:pt x="2780666" y="1270843"/>
                  </a:lnTo>
                  <a:lnTo>
                    <a:pt x="2782571" y="1277189"/>
                  </a:lnTo>
                  <a:lnTo>
                    <a:pt x="2783840" y="1283853"/>
                  </a:lnTo>
                  <a:lnTo>
                    <a:pt x="2784475" y="1290199"/>
                  </a:lnTo>
                  <a:lnTo>
                    <a:pt x="2784475" y="1296862"/>
                  </a:lnTo>
                  <a:lnTo>
                    <a:pt x="2783840" y="1303526"/>
                  </a:lnTo>
                  <a:lnTo>
                    <a:pt x="2782253" y="1310189"/>
                  </a:lnTo>
                  <a:lnTo>
                    <a:pt x="2780349" y="1316535"/>
                  </a:lnTo>
                  <a:lnTo>
                    <a:pt x="2777492" y="1322882"/>
                  </a:lnTo>
                  <a:lnTo>
                    <a:pt x="2774635" y="1328911"/>
                  </a:lnTo>
                  <a:lnTo>
                    <a:pt x="2770509" y="1334622"/>
                  </a:lnTo>
                  <a:lnTo>
                    <a:pt x="2766065" y="1340334"/>
                  </a:lnTo>
                  <a:lnTo>
                    <a:pt x="2694964" y="1416171"/>
                  </a:lnTo>
                  <a:lnTo>
                    <a:pt x="2705122" y="1422200"/>
                  </a:lnTo>
                  <a:lnTo>
                    <a:pt x="2709883" y="1426007"/>
                  </a:lnTo>
                  <a:lnTo>
                    <a:pt x="2714644" y="1429815"/>
                  </a:lnTo>
                  <a:lnTo>
                    <a:pt x="2721310" y="1435844"/>
                  </a:lnTo>
                  <a:lnTo>
                    <a:pt x="2727658" y="1441873"/>
                  </a:lnTo>
                  <a:lnTo>
                    <a:pt x="2733689" y="1448854"/>
                  </a:lnTo>
                  <a:lnTo>
                    <a:pt x="2739085" y="1455517"/>
                  </a:lnTo>
                  <a:lnTo>
                    <a:pt x="2744481" y="1462498"/>
                  </a:lnTo>
                  <a:lnTo>
                    <a:pt x="2749242" y="1469478"/>
                  </a:lnTo>
                  <a:lnTo>
                    <a:pt x="2753686" y="1476777"/>
                  </a:lnTo>
                  <a:lnTo>
                    <a:pt x="2757812" y="1484392"/>
                  </a:lnTo>
                  <a:lnTo>
                    <a:pt x="2761621" y="1492008"/>
                  </a:lnTo>
                  <a:lnTo>
                    <a:pt x="2764478" y="1499940"/>
                  </a:lnTo>
                  <a:lnTo>
                    <a:pt x="2767335" y="1507873"/>
                  </a:lnTo>
                  <a:lnTo>
                    <a:pt x="2770191" y="1515806"/>
                  </a:lnTo>
                  <a:lnTo>
                    <a:pt x="2771779" y="1524056"/>
                  </a:lnTo>
                  <a:lnTo>
                    <a:pt x="2773683" y="1532306"/>
                  </a:lnTo>
                  <a:lnTo>
                    <a:pt x="2774953" y="1540556"/>
                  </a:lnTo>
                  <a:lnTo>
                    <a:pt x="2775905" y="1548806"/>
                  </a:lnTo>
                  <a:lnTo>
                    <a:pt x="2776222" y="1557373"/>
                  </a:lnTo>
                  <a:lnTo>
                    <a:pt x="2776222" y="1565623"/>
                  </a:lnTo>
                  <a:lnTo>
                    <a:pt x="2775905" y="1574191"/>
                  </a:lnTo>
                  <a:lnTo>
                    <a:pt x="2775270" y="1582441"/>
                  </a:lnTo>
                  <a:lnTo>
                    <a:pt x="2774000" y="1591008"/>
                  </a:lnTo>
                  <a:lnTo>
                    <a:pt x="2772731" y="1598941"/>
                  </a:lnTo>
                  <a:lnTo>
                    <a:pt x="2770826" y="1607508"/>
                  </a:lnTo>
                  <a:lnTo>
                    <a:pt x="2768604" y="1615758"/>
                  </a:lnTo>
                  <a:lnTo>
                    <a:pt x="2765430" y="1623691"/>
                  </a:lnTo>
                  <a:lnTo>
                    <a:pt x="2762574" y="1631624"/>
                  </a:lnTo>
                  <a:lnTo>
                    <a:pt x="2758765" y="1639556"/>
                  </a:lnTo>
                  <a:lnTo>
                    <a:pt x="2754956" y="1647489"/>
                  </a:lnTo>
                  <a:lnTo>
                    <a:pt x="2750194" y="1654787"/>
                  </a:lnTo>
                  <a:lnTo>
                    <a:pt x="2745433" y="1662085"/>
                  </a:lnTo>
                  <a:lnTo>
                    <a:pt x="2740355" y="1669383"/>
                  </a:lnTo>
                  <a:lnTo>
                    <a:pt x="2734641" y="1676364"/>
                  </a:lnTo>
                  <a:lnTo>
                    <a:pt x="2716549" y="1697941"/>
                  </a:lnTo>
                  <a:lnTo>
                    <a:pt x="2670206" y="1751249"/>
                  </a:lnTo>
                  <a:lnTo>
                    <a:pt x="2639417" y="1786470"/>
                  </a:lnTo>
                  <a:lnTo>
                    <a:pt x="2605136" y="1824865"/>
                  </a:lnTo>
                  <a:lnTo>
                    <a:pt x="2569586" y="1864529"/>
                  </a:lnTo>
                  <a:lnTo>
                    <a:pt x="2532766" y="1904827"/>
                  </a:lnTo>
                  <a:lnTo>
                    <a:pt x="2508325" y="1930529"/>
                  </a:lnTo>
                  <a:lnTo>
                    <a:pt x="2484519" y="1955914"/>
                  </a:lnTo>
                  <a:lnTo>
                    <a:pt x="2461030" y="1979712"/>
                  </a:lnTo>
                  <a:lnTo>
                    <a:pt x="2438811" y="2001606"/>
                  </a:lnTo>
                  <a:lnTo>
                    <a:pt x="2426115" y="2013347"/>
                  </a:lnTo>
                  <a:lnTo>
                    <a:pt x="2413418" y="2025087"/>
                  </a:lnTo>
                  <a:lnTo>
                    <a:pt x="2400722" y="2035876"/>
                  </a:lnTo>
                  <a:lnTo>
                    <a:pt x="2387708" y="2046664"/>
                  </a:lnTo>
                  <a:lnTo>
                    <a:pt x="2380090" y="2052376"/>
                  </a:lnTo>
                  <a:lnTo>
                    <a:pt x="2371837" y="2058405"/>
                  </a:lnTo>
                  <a:lnTo>
                    <a:pt x="2362314" y="2064751"/>
                  </a:lnTo>
                  <a:lnTo>
                    <a:pt x="2351205" y="2071414"/>
                  </a:lnTo>
                  <a:lnTo>
                    <a:pt x="2343904" y="2075222"/>
                  </a:lnTo>
                  <a:lnTo>
                    <a:pt x="2335969" y="2079347"/>
                  </a:lnTo>
                  <a:lnTo>
                    <a:pt x="2326447" y="2083155"/>
                  </a:lnTo>
                  <a:lnTo>
                    <a:pt x="2315337" y="2087280"/>
                  </a:lnTo>
                  <a:lnTo>
                    <a:pt x="2307719" y="2089501"/>
                  </a:lnTo>
                  <a:lnTo>
                    <a:pt x="2300101" y="2091405"/>
                  </a:lnTo>
                  <a:lnTo>
                    <a:pt x="2292801" y="2093309"/>
                  </a:lnTo>
                  <a:lnTo>
                    <a:pt x="2284865" y="2094578"/>
                  </a:lnTo>
                  <a:lnTo>
                    <a:pt x="2277565" y="2095530"/>
                  </a:lnTo>
                  <a:lnTo>
                    <a:pt x="2270582" y="2096164"/>
                  </a:lnTo>
                  <a:lnTo>
                    <a:pt x="2262964" y="2096799"/>
                  </a:lnTo>
                  <a:lnTo>
                    <a:pt x="2255981" y="2097116"/>
                  </a:lnTo>
                  <a:lnTo>
                    <a:pt x="2244871" y="2096799"/>
                  </a:lnTo>
                  <a:lnTo>
                    <a:pt x="2234397" y="2095530"/>
                  </a:lnTo>
                  <a:lnTo>
                    <a:pt x="2224557" y="2093943"/>
                  </a:lnTo>
                  <a:lnTo>
                    <a:pt x="2215034" y="2092357"/>
                  </a:lnTo>
                  <a:lnTo>
                    <a:pt x="2206147" y="2090453"/>
                  </a:lnTo>
                  <a:lnTo>
                    <a:pt x="2197894" y="2087597"/>
                  </a:lnTo>
                  <a:lnTo>
                    <a:pt x="2190593" y="2085058"/>
                  </a:lnTo>
                  <a:lnTo>
                    <a:pt x="2183610" y="2082520"/>
                  </a:lnTo>
                  <a:lnTo>
                    <a:pt x="2176945" y="2079982"/>
                  </a:lnTo>
                  <a:lnTo>
                    <a:pt x="2170596" y="2077126"/>
                  </a:lnTo>
                  <a:lnTo>
                    <a:pt x="2159487" y="2071097"/>
                  </a:lnTo>
                  <a:lnTo>
                    <a:pt x="2149647" y="2065385"/>
                  </a:lnTo>
                  <a:lnTo>
                    <a:pt x="2140759" y="2059674"/>
                  </a:lnTo>
                  <a:lnTo>
                    <a:pt x="2133141" y="2053962"/>
                  </a:lnTo>
                  <a:lnTo>
                    <a:pt x="2125841" y="2048251"/>
                  </a:lnTo>
                  <a:lnTo>
                    <a:pt x="2119175" y="2043174"/>
                  </a:lnTo>
                  <a:lnTo>
                    <a:pt x="2113462" y="2037779"/>
                  </a:lnTo>
                  <a:lnTo>
                    <a:pt x="2102670" y="2027308"/>
                  </a:lnTo>
                  <a:lnTo>
                    <a:pt x="2092512" y="2017154"/>
                  </a:lnTo>
                  <a:lnTo>
                    <a:pt x="2083307" y="2006683"/>
                  </a:lnTo>
                  <a:lnTo>
                    <a:pt x="2074737" y="1996847"/>
                  </a:lnTo>
                  <a:lnTo>
                    <a:pt x="2066167" y="1986375"/>
                  </a:lnTo>
                  <a:lnTo>
                    <a:pt x="2057914" y="1975904"/>
                  </a:lnTo>
                  <a:lnTo>
                    <a:pt x="2049979" y="1965116"/>
                  </a:lnTo>
                  <a:lnTo>
                    <a:pt x="2042044" y="1954010"/>
                  </a:lnTo>
                  <a:lnTo>
                    <a:pt x="2026490" y="1931798"/>
                  </a:lnTo>
                  <a:lnTo>
                    <a:pt x="2013476" y="1912125"/>
                  </a:lnTo>
                  <a:lnTo>
                    <a:pt x="2000462" y="1891817"/>
                  </a:lnTo>
                  <a:lnTo>
                    <a:pt x="1987131" y="1870557"/>
                  </a:lnTo>
                  <a:lnTo>
                    <a:pt x="1974117" y="1848663"/>
                  </a:lnTo>
                  <a:lnTo>
                    <a:pt x="1961103" y="1826769"/>
                  </a:lnTo>
                  <a:lnTo>
                    <a:pt x="1948089" y="1803922"/>
                  </a:lnTo>
                  <a:lnTo>
                    <a:pt x="1922061" y="1758547"/>
                  </a:lnTo>
                  <a:lnTo>
                    <a:pt x="1922061" y="2143126"/>
                  </a:lnTo>
                  <a:lnTo>
                    <a:pt x="1428165" y="2143126"/>
                  </a:lnTo>
                  <a:lnTo>
                    <a:pt x="1455462" y="1826769"/>
                  </a:lnTo>
                  <a:lnTo>
                    <a:pt x="1455145" y="1818519"/>
                  </a:lnTo>
                  <a:lnTo>
                    <a:pt x="1454510" y="1810269"/>
                  </a:lnTo>
                  <a:lnTo>
                    <a:pt x="1452923" y="1802653"/>
                  </a:lnTo>
                  <a:lnTo>
                    <a:pt x="1450701" y="1795038"/>
                  </a:lnTo>
                  <a:lnTo>
                    <a:pt x="1448479" y="1788057"/>
                  </a:lnTo>
                  <a:lnTo>
                    <a:pt x="1445623" y="1781076"/>
                  </a:lnTo>
                  <a:lnTo>
                    <a:pt x="1441814" y="1774730"/>
                  </a:lnTo>
                  <a:lnTo>
                    <a:pt x="1438005" y="1769018"/>
                  </a:lnTo>
                  <a:lnTo>
                    <a:pt x="1433878" y="1763941"/>
                  </a:lnTo>
                  <a:lnTo>
                    <a:pt x="1429434" y="1759182"/>
                  </a:lnTo>
                  <a:lnTo>
                    <a:pt x="1424673" y="1755057"/>
                  </a:lnTo>
                  <a:lnTo>
                    <a:pt x="1419595" y="1751566"/>
                  </a:lnTo>
                  <a:lnTo>
                    <a:pt x="1413881" y="1748711"/>
                  </a:lnTo>
                  <a:lnTo>
                    <a:pt x="1408485" y="1746807"/>
                  </a:lnTo>
                  <a:lnTo>
                    <a:pt x="1402454" y="1745538"/>
                  </a:lnTo>
                  <a:lnTo>
                    <a:pt x="1396423" y="1744903"/>
                  </a:lnTo>
                  <a:lnTo>
                    <a:pt x="1390710" y="1745538"/>
                  </a:lnTo>
                  <a:lnTo>
                    <a:pt x="1384679" y="1746807"/>
                  </a:lnTo>
                  <a:lnTo>
                    <a:pt x="1378966" y="1748711"/>
                  </a:lnTo>
                  <a:lnTo>
                    <a:pt x="1373570" y="1751566"/>
                  </a:lnTo>
                  <a:lnTo>
                    <a:pt x="1368174" y="1755057"/>
                  </a:lnTo>
                  <a:lnTo>
                    <a:pt x="1363412" y="1759182"/>
                  </a:lnTo>
                  <a:lnTo>
                    <a:pt x="1358969" y="1763941"/>
                  </a:lnTo>
                  <a:lnTo>
                    <a:pt x="1354842" y="1769018"/>
                  </a:lnTo>
                  <a:lnTo>
                    <a:pt x="1351351" y="1774730"/>
                  </a:lnTo>
                  <a:lnTo>
                    <a:pt x="1347542" y="1781076"/>
                  </a:lnTo>
                  <a:lnTo>
                    <a:pt x="1344367" y="1788057"/>
                  </a:lnTo>
                  <a:lnTo>
                    <a:pt x="1342146" y="1795038"/>
                  </a:lnTo>
                  <a:lnTo>
                    <a:pt x="1339924" y="1802653"/>
                  </a:lnTo>
                  <a:lnTo>
                    <a:pt x="1338971" y="1810269"/>
                  </a:lnTo>
                  <a:lnTo>
                    <a:pt x="1337702" y="1818519"/>
                  </a:lnTo>
                  <a:lnTo>
                    <a:pt x="1337384" y="1826769"/>
                  </a:lnTo>
                  <a:lnTo>
                    <a:pt x="1364999" y="2143126"/>
                  </a:lnTo>
                  <a:lnTo>
                    <a:pt x="870151" y="2143126"/>
                  </a:lnTo>
                  <a:lnTo>
                    <a:pt x="870151" y="1651297"/>
                  </a:lnTo>
                  <a:lnTo>
                    <a:pt x="869833" y="1651297"/>
                  </a:lnTo>
                  <a:lnTo>
                    <a:pt x="868881" y="1652249"/>
                  </a:lnTo>
                  <a:lnTo>
                    <a:pt x="867294" y="1653201"/>
                  </a:lnTo>
                  <a:lnTo>
                    <a:pt x="864755" y="1656691"/>
                  </a:lnTo>
                  <a:lnTo>
                    <a:pt x="861581" y="1661133"/>
                  </a:lnTo>
                  <a:lnTo>
                    <a:pt x="858724" y="1667162"/>
                  </a:lnTo>
                  <a:lnTo>
                    <a:pt x="855867" y="1674143"/>
                  </a:lnTo>
                  <a:lnTo>
                    <a:pt x="852376" y="1682710"/>
                  </a:lnTo>
                  <a:lnTo>
                    <a:pt x="848884" y="1691912"/>
                  </a:lnTo>
                  <a:lnTo>
                    <a:pt x="845710" y="1702701"/>
                  </a:lnTo>
                  <a:lnTo>
                    <a:pt x="839044" y="1726816"/>
                  </a:lnTo>
                  <a:lnTo>
                    <a:pt x="832061" y="1755057"/>
                  </a:lnTo>
                  <a:lnTo>
                    <a:pt x="824443" y="1786153"/>
                  </a:lnTo>
                  <a:lnTo>
                    <a:pt x="817460" y="1820423"/>
                  </a:lnTo>
                  <a:lnTo>
                    <a:pt x="810477" y="1856913"/>
                  </a:lnTo>
                  <a:lnTo>
                    <a:pt x="803811" y="1895308"/>
                  </a:lnTo>
                  <a:lnTo>
                    <a:pt x="797145" y="1935606"/>
                  </a:lnTo>
                  <a:lnTo>
                    <a:pt x="790797" y="1976221"/>
                  </a:lnTo>
                  <a:lnTo>
                    <a:pt x="784766" y="2018424"/>
                  </a:lnTo>
                  <a:lnTo>
                    <a:pt x="779688" y="2060308"/>
                  </a:lnTo>
                  <a:lnTo>
                    <a:pt x="774609" y="2101876"/>
                  </a:lnTo>
                  <a:lnTo>
                    <a:pt x="771118" y="2143126"/>
                  </a:lnTo>
                  <a:lnTo>
                    <a:pt x="438150" y="2143126"/>
                  </a:lnTo>
                  <a:lnTo>
                    <a:pt x="443864" y="2084741"/>
                  </a:lnTo>
                  <a:lnTo>
                    <a:pt x="449894" y="2028577"/>
                  </a:lnTo>
                  <a:lnTo>
                    <a:pt x="455925" y="1975269"/>
                  </a:lnTo>
                  <a:lnTo>
                    <a:pt x="463226" y="1923865"/>
                  </a:lnTo>
                  <a:lnTo>
                    <a:pt x="470209" y="1875317"/>
                  </a:lnTo>
                  <a:lnTo>
                    <a:pt x="478144" y="1828990"/>
                  </a:lnTo>
                  <a:lnTo>
                    <a:pt x="485762" y="1784884"/>
                  </a:lnTo>
                  <a:lnTo>
                    <a:pt x="494015" y="1742682"/>
                  </a:lnTo>
                  <a:lnTo>
                    <a:pt x="502585" y="1702701"/>
                  </a:lnTo>
                  <a:lnTo>
                    <a:pt x="511155" y="1665258"/>
                  </a:lnTo>
                  <a:lnTo>
                    <a:pt x="520043" y="1629085"/>
                  </a:lnTo>
                  <a:lnTo>
                    <a:pt x="528931" y="1595450"/>
                  </a:lnTo>
                  <a:lnTo>
                    <a:pt x="537818" y="1563719"/>
                  </a:lnTo>
                  <a:lnTo>
                    <a:pt x="547023" y="1533892"/>
                  </a:lnTo>
                  <a:lnTo>
                    <a:pt x="556228" y="1505969"/>
                  </a:lnTo>
                  <a:lnTo>
                    <a:pt x="565116" y="1479632"/>
                  </a:lnTo>
                  <a:lnTo>
                    <a:pt x="574638" y="1454882"/>
                  </a:lnTo>
                  <a:lnTo>
                    <a:pt x="583526" y="1432036"/>
                  </a:lnTo>
                  <a:lnTo>
                    <a:pt x="592413" y="1410777"/>
                  </a:lnTo>
                  <a:lnTo>
                    <a:pt x="601301" y="1391420"/>
                  </a:lnTo>
                  <a:lnTo>
                    <a:pt x="609871" y="1373334"/>
                  </a:lnTo>
                  <a:lnTo>
                    <a:pt x="618124" y="1356516"/>
                  </a:lnTo>
                  <a:lnTo>
                    <a:pt x="626059" y="1341920"/>
                  </a:lnTo>
                  <a:lnTo>
                    <a:pt x="633995" y="1327959"/>
                  </a:lnTo>
                  <a:lnTo>
                    <a:pt x="641930" y="1315266"/>
                  </a:lnTo>
                  <a:lnTo>
                    <a:pt x="648913" y="1304160"/>
                  </a:lnTo>
                  <a:lnTo>
                    <a:pt x="655579" y="1294324"/>
                  </a:lnTo>
                  <a:lnTo>
                    <a:pt x="661927" y="1285756"/>
                  </a:lnTo>
                  <a:lnTo>
                    <a:pt x="667641" y="1278141"/>
                  </a:lnTo>
                  <a:lnTo>
                    <a:pt x="673037" y="1271478"/>
                  </a:lnTo>
                  <a:lnTo>
                    <a:pt x="677798" y="1266083"/>
                  </a:lnTo>
                  <a:lnTo>
                    <a:pt x="681924" y="1261641"/>
                  </a:lnTo>
                  <a:lnTo>
                    <a:pt x="699065" y="1252756"/>
                  </a:lnTo>
                  <a:lnTo>
                    <a:pt x="717475" y="1243237"/>
                  </a:lnTo>
                  <a:lnTo>
                    <a:pt x="737154" y="1234035"/>
                  </a:lnTo>
                  <a:lnTo>
                    <a:pt x="758104" y="1224833"/>
                  </a:lnTo>
                  <a:lnTo>
                    <a:pt x="779688" y="1215948"/>
                  </a:lnTo>
                  <a:lnTo>
                    <a:pt x="801907" y="1206746"/>
                  </a:lnTo>
                  <a:lnTo>
                    <a:pt x="824761" y="1197227"/>
                  </a:lnTo>
                  <a:lnTo>
                    <a:pt x="848249" y="1188343"/>
                  </a:lnTo>
                  <a:lnTo>
                    <a:pt x="895544" y="1170891"/>
                  </a:lnTo>
                  <a:lnTo>
                    <a:pt x="942204" y="1154390"/>
                  </a:lnTo>
                  <a:lnTo>
                    <a:pt x="987594" y="1138525"/>
                  </a:lnTo>
                  <a:lnTo>
                    <a:pt x="1030445" y="1124564"/>
                  </a:lnTo>
                  <a:lnTo>
                    <a:pt x="1041554" y="1118217"/>
                  </a:lnTo>
                  <a:lnTo>
                    <a:pt x="1053299" y="1112188"/>
                  </a:lnTo>
                  <a:lnTo>
                    <a:pt x="1065678" y="1107111"/>
                  </a:lnTo>
                  <a:lnTo>
                    <a:pt x="1077740" y="1102352"/>
                  </a:lnTo>
                  <a:lnTo>
                    <a:pt x="1090754" y="1097909"/>
                  </a:lnTo>
                  <a:lnTo>
                    <a:pt x="1103768" y="1094102"/>
                  </a:lnTo>
                  <a:lnTo>
                    <a:pt x="1117099" y="1090294"/>
                  </a:lnTo>
                  <a:lnTo>
                    <a:pt x="1131065" y="1087438"/>
                  </a:lnTo>
                  <a:close/>
                  <a:moveTo>
                    <a:pt x="1401445" y="0"/>
                  </a:moveTo>
                  <a:lnTo>
                    <a:pt x="1412240" y="318"/>
                  </a:lnTo>
                  <a:lnTo>
                    <a:pt x="1423353" y="635"/>
                  </a:lnTo>
                  <a:lnTo>
                    <a:pt x="1433513" y="1588"/>
                  </a:lnTo>
                  <a:lnTo>
                    <a:pt x="1444308" y="2223"/>
                  </a:lnTo>
                  <a:lnTo>
                    <a:pt x="1454786" y="3494"/>
                  </a:lnTo>
                  <a:lnTo>
                    <a:pt x="1465263" y="4764"/>
                  </a:lnTo>
                  <a:lnTo>
                    <a:pt x="1475423" y="6670"/>
                  </a:lnTo>
                  <a:lnTo>
                    <a:pt x="1485266" y="8575"/>
                  </a:lnTo>
                  <a:lnTo>
                    <a:pt x="1495426" y="10798"/>
                  </a:lnTo>
                  <a:lnTo>
                    <a:pt x="1505268" y="13339"/>
                  </a:lnTo>
                  <a:lnTo>
                    <a:pt x="1515111" y="15880"/>
                  </a:lnTo>
                  <a:lnTo>
                    <a:pt x="1524636" y="19056"/>
                  </a:lnTo>
                  <a:lnTo>
                    <a:pt x="1533843" y="22232"/>
                  </a:lnTo>
                  <a:lnTo>
                    <a:pt x="1543368" y="25726"/>
                  </a:lnTo>
                  <a:lnTo>
                    <a:pt x="1552576" y="29219"/>
                  </a:lnTo>
                  <a:lnTo>
                    <a:pt x="1561466" y="33030"/>
                  </a:lnTo>
                  <a:lnTo>
                    <a:pt x="1570356" y="37159"/>
                  </a:lnTo>
                  <a:lnTo>
                    <a:pt x="1578928" y="41605"/>
                  </a:lnTo>
                  <a:lnTo>
                    <a:pt x="1587818" y="46052"/>
                  </a:lnTo>
                  <a:lnTo>
                    <a:pt x="1596073" y="50816"/>
                  </a:lnTo>
                  <a:lnTo>
                    <a:pt x="1604646" y="55897"/>
                  </a:lnTo>
                  <a:lnTo>
                    <a:pt x="1612583" y="60979"/>
                  </a:lnTo>
                  <a:lnTo>
                    <a:pt x="1620521" y="66378"/>
                  </a:lnTo>
                  <a:lnTo>
                    <a:pt x="1628776" y="72095"/>
                  </a:lnTo>
                  <a:lnTo>
                    <a:pt x="1636078" y="77812"/>
                  </a:lnTo>
                  <a:lnTo>
                    <a:pt x="1644016" y="83528"/>
                  </a:lnTo>
                  <a:lnTo>
                    <a:pt x="1651318" y="89880"/>
                  </a:lnTo>
                  <a:lnTo>
                    <a:pt x="1658303" y="96232"/>
                  </a:lnTo>
                  <a:lnTo>
                    <a:pt x="1665606" y="102902"/>
                  </a:lnTo>
                  <a:lnTo>
                    <a:pt x="1672591" y="109571"/>
                  </a:lnTo>
                  <a:lnTo>
                    <a:pt x="1679258" y="116241"/>
                  </a:lnTo>
                  <a:lnTo>
                    <a:pt x="1685926" y="123546"/>
                  </a:lnTo>
                  <a:lnTo>
                    <a:pt x="1692593" y="130851"/>
                  </a:lnTo>
                  <a:lnTo>
                    <a:pt x="1698943" y="138155"/>
                  </a:lnTo>
                  <a:lnTo>
                    <a:pt x="1704976" y="145778"/>
                  </a:lnTo>
                  <a:lnTo>
                    <a:pt x="1710691" y="153400"/>
                  </a:lnTo>
                  <a:lnTo>
                    <a:pt x="1716723" y="161658"/>
                  </a:lnTo>
                  <a:lnTo>
                    <a:pt x="1722438" y="169597"/>
                  </a:lnTo>
                  <a:lnTo>
                    <a:pt x="1727836" y="177537"/>
                  </a:lnTo>
                  <a:lnTo>
                    <a:pt x="1733233" y="186113"/>
                  </a:lnTo>
                  <a:lnTo>
                    <a:pt x="1738313" y="194688"/>
                  </a:lnTo>
                  <a:lnTo>
                    <a:pt x="1743076" y="203263"/>
                  </a:lnTo>
                  <a:lnTo>
                    <a:pt x="1747838" y="212156"/>
                  </a:lnTo>
                  <a:lnTo>
                    <a:pt x="1752283" y="221048"/>
                  </a:lnTo>
                  <a:lnTo>
                    <a:pt x="1760856" y="239469"/>
                  </a:lnTo>
                  <a:lnTo>
                    <a:pt x="1768793" y="258207"/>
                  </a:lnTo>
                  <a:lnTo>
                    <a:pt x="1776096" y="277581"/>
                  </a:lnTo>
                  <a:lnTo>
                    <a:pt x="1782446" y="297272"/>
                  </a:lnTo>
                  <a:lnTo>
                    <a:pt x="1788161" y="317916"/>
                  </a:lnTo>
                  <a:lnTo>
                    <a:pt x="1792923" y="338560"/>
                  </a:lnTo>
                  <a:lnTo>
                    <a:pt x="1797051" y="359521"/>
                  </a:lnTo>
                  <a:lnTo>
                    <a:pt x="1799908" y="380800"/>
                  </a:lnTo>
                  <a:lnTo>
                    <a:pt x="1802448" y="402397"/>
                  </a:lnTo>
                  <a:lnTo>
                    <a:pt x="1804036" y="424946"/>
                  </a:lnTo>
                  <a:lnTo>
                    <a:pt x="1809751" y="426534"/>
                  </a:lnTo>
                  <a:lnTo>
                    <a:pt x="1815148" y="428758"/>
                  </a:lnTo>
                  <a:lnTo>
                    <a:pt x="1819911" y="431616"/>
                  </a:lnTo>
                  <a:lnTo>
                    <a:pt x="1825308" y="434474"/>
                  </a:lnTo>
                  <a:lnTo>
                    <a:pt x="1829753" y="437968"/>
                  </a:lnTo>
                  <a:lnTo>
                    <a:pt x="1834198" y="441144"/>
                  </a:lnTo>
                  <a:lnTo>
                    <a:pt x="1838326" y="445273"/>
                  </a:lnTo>
                  <a:lnTo>
                    <a:pt x="1842453" y="449401"/>
                  </a:lnTo>
                  <a:lnTo>
                    <a:pt x="1845628" y="453848"/>
                  </a:lnTo>
                  <a:lnTo>
                    <a:pt x="1849121" y="458612"/>
                  </a:lnTo>
                  <a:lnTo>
                    <a:pt x="1851978" y="463693"/>
                  </a:lnTo>
                  <a:lnTo>
                    <a:pt x="1854201" y="469728"/>
                  </a:lnTo>
                  <a:lnTo>
                    <a:pt x="1856423" y="475762"/>
                  </a:lnTo>
                  <a:lnTo>
                    <a:pt x="1858328" y="482114"/>
                  </a:lnTo>
                  <a:lnTo>
                    <a:pt x="1859916" y="488784"/>
                  </a:lnTo>
                  <a:lnTo>
                    <a:pt x="1860868" y="496088"/>
                  </a:lnTo>
                  <a:lnTo>
                    <a:pt x="1861503" y="502123"/>
                  </a:lnTo>
                  <a:lnTo>
                    <a:pt x="1862138" y="507839"/>
                  </a:lnTo>
                  <a:lnTo>
                    <a:pt x="1862138" y="513874"/>
                  </a:lnTo>
                  <a:lnTo>
                    <a:pt x="1861503" y="519908"/>
                  </a:lnTo>
                  <a:lnTo>
                    <a:pt x="1861186" y="526260"/>
                  </a:lnTo>
                  <a:lnTo>
                    <a:pt x="1860868" y="532294"/>
                  </a:lnTo>
                  <a:lnTo>
                    <a:pt x="1858963" y="544998"/>
                  </a:lnTo>
                  <a:lnTo>
                    <a:pt x="1856106" y="557385"/>
                  </a:lnTo>
                  <a:lnTo>
                    <a:pt x="1852296" y="569771"/>
                  </a:lnTo>
                  <a:lnTo>
                    <a:pt x="1847851" y="582157"/>
                  </a:lnTo>
                  <a:lnTo>
                    <a:pt x="1842771" y="593908"/>
                  </a:lnTo>
                  <a:lnTo>
                    <a:pt x="1836738" y="605342"/>
                  </a:lnTo>
                  <a:lnTo>
                    <a:pt x="1833881" y="611059"/>
                  </a:lnTo>
                  <a:lnTo>
                    <a:pt x="1830071" y="616140"/>
                  </a:lnTo>
                  <a:lnTo>
                    <a:pt x="1826578" y="621540"/>
                  </a:lnTo>
                  <a:lnTo>
                    <a:pt x="1823086" y="626621"/>
                  </a:lnTo>
                  <a:lnTo>
                    <a:pt x="1818958" y="631385"/>
                  </a:lnTo>
                  <a:lnTo>
                    <a:pt x="1814831" y="635831"/>
                  </a:lnTo>
                  <a:lnTo>
                    <a:pt x="1810703" y="640278"/>
                  </a:lnTo>
                  <a:lnTo>
                    <a:pt x="1806258" y="644407"/>
                  </a:lnTo>
                  <a:lnTo>
                    <a:pt x="1801813" y="648218"/>
                  </a:lnTo>
                  <a:lnTo>
                    <a:pt x="1797051" y="652029"/>
                  </a:lnTo>
                  <a:lnTo>
                    <a:pt x="1792288" y="655205"/>
                  </a:lnTo>
                  <a:lnTo>
                    <a:pt x="1787208" y="658063"/>
                  </a:lnTo>
                  <a:lnTo>
                    <a:pt x="1782128" y="660922"/>
                  </a:lnTo>
                  <a:lnTo>
                    <a:pt x="1777048" y="663145"/>
                  </a:lnTo>
                  <a:lnTo>
                    <a:pt x="1771651" y="681248"/>
                  </a:lnTo>
                  <a:lnTo>
                    <a:pt x="1766571" y="699033"/>
                  </a:lnTo>
                  <a:lnTo>
                    <a:pt x="1760538" y="716501"/>
                  </a:lnTo>
                  <a:lnTo>
                    <a:pt x="1754188" y="733969"/>
                  </a:lnTo>
                  <a:lnTo>
                    <a:pt x="1747521" y="751437"/>
                  </a:lnTo>
                  <a:lnTo>
                    <a:pt x="1740218" y="768587"/>
                  </a:lnTo>
                  <a:lnTo>
                    <a:pt x="1732598" y="785420"/>
                  </a:lnTo>
                  <a:lnTo>
                    <a:pt x="1724661" y="801618"/>
                  </a:lnTo>
                  <a:lnTo>
                    <a:pt x="1716406" y="817497"/>
                  </a:lnTo>
                  <a:lnTo>
                    <a:pt x="1707516" y="833695"/>
                  </a:lnTo>
                  <a:lnTo>
                    <a:pt x="1698308" y="848940"/>
                  </a:lnTo>
                  <a:lnTo>
                    <a:pt x="1688148" y="863867"/>
                  </a:lnTo>
                  <a:lnTo>
                    <a:pt x="1677988" y="878159"/>
                  </a:lnTo>
                  <a:lnTo>
                    <a:pt x="1667511" y="892451"/>
                  </a:lnTo>
                  <a:lnTo>
                    <a:pt x="1656716" y="905790"/>
                  </a:lnTo>
                  <a:lnTo>
                    <a:pt x="1644968" y="918811"/>
                  </a:lnTo>
                  <a:lnTo>
                    <a:pt x="1633221" y="931515"/>
                  </a:lnTo>
                  <a:lnTo>
                    <a:pt x="1620838" y="943266"/>
                  </a:lnTo>
                  <a:lnTo>
                    <a:pt x="1607821" y="954382"/>
                  </a:lnTo>
                  <a:lnTo>
                    <a:pt x="1594803" y="964863"/>
                  </a:lnTo>
                  <a:lnTo>
                    <a:pt x="1581151" y="974709"/>
                  </a:lnTo>
                  <a:lnTo>
                    <a:pt x="1567181" y="983919"/>
                  </a:lnTo>
                  <a:lnTo>
                    <a:pt x="1552576" y="992176"/>
                  </a:lnTo>
                  <a:lnTo>
                    <a:pt x="1545273" y="996305"/>
                  </a:lnTo>
                  <a:lnTo>
                    <a:pt x="1537336" y="1000116"/>
                  </a:lnTo>
                  <a:lnTo>
                    <a:pt x="1530033" y="1003610"/>
                  </a:lnTo>
                  <a:lnTo>
                    <a:pt x="1522096" y="1006786"/>
                  </a:lnTo>
                  <a:lnTo>
                    <a:pt x="1513841" y="1010279"/>
                  </a:lnTo>
                  <a:lnTo>
                    <a:pt x="1506221" y="1012820"/>
                  </a:lnTo>
                  <a:lnTo>
                    <a:pt x="1497966" y="1015679"/>
                  </a:lnTo>
                  <a:lnTo>
                    <a:pt x="1489711" y="1017902"/>
                  </a:lnTo>
                  <a:lnTo>
                    <a:pt x="1481456" y="1020443"/>
                  </a:lnTo>
                  <a:lnTo>
                    <a:pt x="1473201" y="1022348"/>
                  </a:lnTo>
                  <a:lnTo>
                    <a:pt x="1464628" y="1024254"/>
                  </a:lnTo>
                  <a:lnTo>
                    <a:pt x="1455738" y="1025842"/>
                  </a:lnTo>
                  <a:lnTo>
                    <a:pt x="1447166" y="1027112"/>
                  </a:lnTo>
                  <a:lnTo>
                    <a:pt x="1438276" y="1028383"/>
                  </a:lnTo>
                  <a:lnTo>
                    <a:pt x="1429068" y="1029018"/>
                  </a:lnTo>
                  <a:lnTo>
                    <a:pt x="1419860" y="1029971"/>
                  </a:lnTo>
                  <a:lnTo>
                    <a:pt x="1410653" y="1030288"/>
                  </a:lnTo>
                  <a:lnTo>
                    <a:pt x="1401445" y="1030288"/>
                  </a:lnTo>
                  <a:lnTo>
                    <a:pt x="1391920" y="1030288"/>
                  </a:lnTo>
                  <a:lnTo>
                    <a:pt x="1382713" y="1029971"/>
                  </a:lnTo>
                  <a:lnTo>
                    <a:pt x="1373823" y="1029018"/>
                  </a:lnTo>
                  <a:lnTo>
                    <a:pt x="1364933" y="1028383"/>
                  </a:lnTo>
                  <a:lnTo>
                    <a:pt x="1356043" y="1027112"/>
                  </a:lnTo>
                  <a:lnTo>
                    <a:pt x="1347153" y="1025842"/>
                  </a:lnTo>
                  <a:lnTo>
                    <a:pt x="1338580" y="1024254"/>
                  </a:lnTo>
                  <a:lnTo>
                    <a:pt x="1330008" y="1022348"/>
                  </a:lnTo>
                  <a:lnTo>
                    <a:pt x="1321753" y="1020443"/>
                  </a:lnTo>
                  <a:lnTo>
                    <a:pt x="1313180" y="1018219"/>
                  </a:lnTo>
                  <a:lnTo>
                    <a:pt x="1305243" y="1015679"/>
                  </a:lnTo>
                  <a:lnTo>
                    <a:pt x="1297305" y="1013138"/>
                  </a:lnTo>
                  <a:lnTo>
                    <a:pt x="1289050" y="1010279"/>
                  </a:lnTo>
                  <a:lnTo>
                    <a:pt x="1281430" y="1007104"/>
                  </a:lnTo>
                  <a:lnTo>
                    <a:pt x="1273493" y="1003928"/>
                  </a:lnTo>
                  <a:lnTo>
                    <a:pt x="1266190" y="1000434"/>
                  </a:lnTo>
                  <a:lnTo>
                    <a:pt x="1250950" y="992812"/>
                  </a:lnTo>
                  <a:lnTo>
                    <a:pt x="1236345" y="984554"/>
                  </a:lnTo>
                  <a:lnTo>
                    <a:pt x="1222693" y="975344"/>
                  </a:lnTo>
                  <a:lnTo>
                    <a:pt x="1209040" y="965498"/>
                  </a:lnTo>
                  <a:lnTo>
                    <a:pt x="1196023" y="955017"/>
                  </a:lnTo>
                  <a:lnTo>
                    <a:pt x="1183005" y="943901"/>
                  </a:lnTo>
                  <a:lnTo>
                    <a:pt x="1170623" y="932150"/>
                  </a:lnTo>
                  <a:lnTo>
                    <a:pt x="1158875" y="919764"/>
                  </a:lnTo>
                  <a:lnTo>
                    <a:pt x="1147128" y="907378"/>
                  </a:lnTo>
                  <a:lnTo>
                    <a:pt x="1136333" y="893721"/>
                  </a:lnTo>
                  <a:lnTo>
                    <a:pt x="1125538" y="879747"/>
                  </a:lnTo>
                  <a:lnTo>
                    <a:pt x="1115695" y="865455"/>
                  </a:lnTo>
                  <a:lnTo>
                    <a:pt x="1105853" y="850845"/>
                  </a:lnTo>
                  <a:lnTo>
                    <a:pt x="1096645" y="835601"/>
                  </a:lnTo>
                  <a:lnTo>
                    <a:pt x="1087755" y="820038"/>
                  </a:lnTo>
                  <a:lnTo>
                    <a:pt x="1079183" y="803841"/>
                  </a:lnTo>
                  <a:lnTo>
                    <a:pt x="1070928" y="787643"/>
                  </a:lnTo>
                  <a:lnTo>
                    <a:pt x="1063625" y="770811"/>
                  </a:lnTo>
                  <a:lnTo>
                    <a:pt x="1056323" y="753978"/>
                  </a:lnTo>
                  <a:lnTo>
                    <a:pt x="1049655" y="737145"/>
                  </a:lnTo>
                  <a:lnTo>
                    <a:pt x="1043305" y="719677"/>
                  </a:lnTo>
                  <a:lnTo>
                    <a:pt x="1037273" y="702209"/>
                  </a:lnTo>
                  <a:lnTo>
                    <a:pt x="1031558" y="684106"/>
                  </a:lnTo>
                  <a:lnTo>
                    <a:pt x="1026795" y="666321"/>
                  </a:lnTo>
                  <a:lnTo>
                    <a:pt x="1020763" y="664415"/>
                  </a:lnTo>
                  <a:lnTo>
                    <a:pt x="1015365" y="662827"/>
                  </a:lnTo>
                  <a:lnTo>
                    <a:pt x="1009650" y="659969"/>
                  </a:lnTo>
                  <a:lnTo>
                    <a:pt x="1004253" y="657110"/>
                  </a:lnTo>
                  <a:lnTo>
                    <a:pt x="998855" y="653617"/>
                  </a:lnTo>
                  <a:lnTo>
                    <a:pt x="993775" y="650441"/>
                  </a:lnTo>
                  <a:lnTo>
                    <a:pt x="989013" y="646312"/>
                  </a:lnTo>
                  <a:lnTo>
                    <a:pt x="984250" y="642183"/>
                  </a:lnTo>
                  <a:lnTo>
                    <a:pt x="979805" y="637737"/>
                  </a:lnTo>
                  <a:lnTo>
                    <a:pt x="975360" y="632973"/>
                  </a:lnTo>
                  <a:lnTo>
                    <a:pt x="970598" y="627891"/>
                  </a:lnTo>
                  <a:lnTo>
                    <a:pt x="966788" y="622492"/>
                  </a:lnTo>
                  <a:lnTo>
                    <a:pt x="962978" y="617411"/>
                  </a:lnTo>
                  <a:lnTo>
                    <a:pt x="959168" y="611376"/>
                  </a:lnTo>
                  <a:lnTo>
                    <a:pt x="955358" y="605660"/>
                  </a:lnTo>
                  <a:lnTo>
                    <a:pt x="952500" y="599625"/>
                  </a:lnTo>
                  <a:lnTo>
                    <a:pt x="949325" y="593591"/>
                  </a:lnTo>
                  <a:lnTo>
                    <a:pt x="946468" y="587239"/>
                  </a:lnTo>
                  <a:lnTo>
                    <a:pt x="943610" y="580887"/>
                  </a:lnTo>
                  <a:lnTo>
                    <a:pt x="941388" y="574535"/>
                  </a:lnTo>
                  <a:lnTo>
                    <a:pt x="939165" y="567865"/>
                  </a:lnTo>
                  <a:lnTo>
                    <a:pt x="937260" y="561196"/>
                  </a:lnTo>
                  <a:lnTo>
                    <a:pt x="935355" y="554526"/>
                  </a:lnTo>
                  <a:lnTo>
                    <a:pt x="934085" y="547857"/>
                  </a:lnTo>
                  <a:lnTo>
                    <a:pt x="932815" y="541505"/>
                  </a:lnTo>
                  <a:lnTo>
                    <a:pt x="931863" y="534835"/>
                  </a:lnTo>
                  <a:lnTo>
                    <a:pt x="930910" y="528166"/>
                  </a:lnTo>
                  <a:lnTo>
                    <a:pt x="930593" y="521496"/>
                  </a:lnTo>
                  <a:lnTo>
                    <a:pt x="930275" y="515144"/>
                  </a:lnTo>
                  <a:lnTo>
                    <a:pt x="930275" y="508792"/>
                  </a:lnTo>
                  <a:lnTo>
                    <a:pt x="930593" y="502440"/>
                  </a:lnTo>
                  <a:lnTo>
                    <a:pt x="931228" y="496088"/>
                  </a:lnTo>
                  <a:lnTo>
                    <a:pt x="932498" y="488148"/>
                  </a:lnTo>
                  <a:lnTo>
                    <a:pt x="934403" y="480526"/>
                  </a:lnTo>
                  <a:lnTo>
                    <a:pt x="936625" y="473539"/>
                  </a:lnTo>
                  <a:lnTo>
                    <a:pt x="939165" y="466869"/>
                  </a:lnTo>
                  <a:lnTo>
                    <a:pt x="942023" y="460835"/>
                  </a:lnTo>
                  <a:lnTo>
                    <a:pt x="945515" y="455436"/>
                  </a:lnTo>
                  <a:lnTo>
                    <a:pt x="949325" y="450037"/>
                  </a:lnTo>
                  <a:lnTo>
                    <a:pt x="953770" y="445273"/>
                  </a:lnTo>
                  <a:lnTo>
                    <a:pt x="958215" y="440826"/>
                  </a:lnTo>
                  <a:lnTo>
                    <a:pt x="962978" y="437015"/>
                  </a:lnTo>
                  <a:lnTo>
                    <a:pt x="968058" y="433204"/>
                  </a:lnTo>
                  <a:lnTo>
                    <a:pt x="973773" y="430345"/>
                  </a:lnTo>
                  <a:lnTo>
                    <a:pt x="979805" y="427805"/>
                  </a:lnTo>
                  <a:lnTo>
                    <a:pt x="985520" y="425264"/>
                  </a:lnTo>
                  <a:lnTo>
                    <a:pt x="992188" y="423358"/>
                  </a:lnTo>
                  <a:lnTo>
                    <a:pt x="998855" y="421453"/>
                  </a:lnTo>
                  <a:lnTo>
                    <a:pt x="1000443" y="399538"/>
                  </a:lnTo>
                  <a:lnTo>
                    <a:pt x="1002983" y="377942"/>
                  </a:lnTo>
                  <a:lnTo>
                    <a:pt x="1006475" y="356663"/>
                  </a:lnTo>
                  <a:lnTo>
                    <a:pt x="1010603" y="336019"/>
                  </a:lnTo>
                  <a:lnTo>
                    <a:pt x="1015365" y="315057"/>
                  </a:lnTo>
                  <a:lnTo>
                    <a:pt x="1020763" y="295049"/>
                  </a:lnTo>
                  <a:lnTo>
                    <a:pt x="1027748" y="275358"/>
                  </a:lnTo>
                  <a:lnTo>
                    <a:pt x="1034733" y="256302"/>
                  </a:lnTo>
                  <a:lnTo>
                    <a:pt x="1042353" y="237564"/>
                  </a:lnTo>
                  <a:lnTo>
                    <a:pt x="1051243" y="219143"/>
                  </a:lnTo>
                  <a:lnTo>
                    <a:pt x="1060768" y="201675"/>
                  </a:lnTo>
                  <a:lnTo>
                    <a:pt x="1065530" y="193417"/>
                  </a:lnTo>
                  <a:lnTo>
                    <a:pt x="1070610" y="184842"/>
                  </a:lnTo>
                  <a:lnTo>
                    <a:pt x="1076008" y="176585"/>
                  </a:lnTo>
                  <a:lnTo>
                    <a:pt x="1081405" y="168327"/>
                  </a:lnTo>
                  <a:lnTo>
                    <a:pt x="1087120" y="160070"/>
                  </a:lnTo>
                  <a:lnTo>
                    <a:pt x="1092835" y="152447"/>
                  </a:lnTo>
                  <a:lnTo>
                    <a:pt x="1098868" y="144507"/>
                  </a:lnTo>
                  <a:lnTo>
                    <a:pt x="1104900" y="137202"/>
                  </a:lnTo>
                  <a:lnTo>
                    <a:pt x="1111250" y="129580"/>
                  </a:lnTo>
                  <a:lnTo>
                    <a:pt x="1117600" y="122593"/>
                  </a:lnTo>
                  <a:lnTo>
                    <a:pt x="1124268" y="115606"/>
                  </a:lnTo>
                  <a:lnTo>
                    <a:pt x="1131253" y="108619"/>
                  </a:lnTo>
                  <a:lnTo>
                    <a:pt x="1137920" y="101949"/>
                  </a:lnTo>
                  <a:lnTo>
                    <a:pt x="1144905" y="95597"/>
                  </a:lnTo>
                  <a:lnTo>
                    <a:pt x="1152525" y="89245"/>
                  </a:lnTo>
                  <a:lnTo>
                    <a:pt x="1159828" y="82893"/>
                  </a:lnTo>
                  <a:lnTo>
                    <a:pt x="1167130" y="76859"/>
                  </a:lnTo>
                  <a:lnTo>
                    <a:pt x="1175068" y="71460"/>
                  </a:lnTo>
                  <a:lnTo>
                    <a:pt x="1183005" y="65743"/>
                  </a:lnTo>
                  <a:lnTo>
                    <a:pt x="1190943" y="60661"/>
                  </a:lnTo>
                  <a:lnTo>
                    <a:pt x="1198880" y="55262"/>
                  </a:lnTo>
                  <a:lnTo>
                    <a:pt x="1207453" y="50498"/>
                  </a:lnTo>
                  <a:lnTo>
                    <a:pt x="1216025" y="45734"/>
                  </a:lnTo>
                  <a:lnTo>
                    <a:pt x="1224598" y="41288"/>
                  </a:lnTo>
                  <a:lnTo>
                    <a:pt x="1233170" y="36841"/>
                  </a:lnTo>
                  <a:lnTo>
                    <a:pt x="1242060" y="32713"/>
                  </a:lnTo>
                  <a:lnTo>
                    <a:pt x="1250950" y="28902"/>
                  </a:lnTo>
                  <a:lnTo>
                    <a:pt x="1260158" y="25408"/>
                  </a:lnTo>
                  <a:lnTo>
                    <a:pt x="1269365" y="21914"/>
                  </a:lnTo>
                  <a:lnTo>
                    <a:pt x="1278890" y="19056"/>
                  </a:lnTo>
                  <a:lnTo>
                    <a:pt x="1288415" y="15880"/>
                  </a:lnTo>
                  <a:lnTo>
                    <a:pt x="1297940" y="13339"/>
                  </a:lnTo>
                  <a:lnTo>
                    <a:pt x="1307783" y="10798"/>
                  </a:lnTo>
                  <a:lnTo>
                    <a:pt x="1317625" y="8575"/>
                  </a:lnTo>
                  <a:lnTo>
                    <a:pt x="1327785" y="6670"/>
                  </a:lnTo>
                  <a:lnTo>
                    <a:pt x="1337945" y="4764"/>
                  </a:lnTo>
                  <a:lnTo>
                    <a:pt x="1348105" y="3494"/>
                  </a:lnTo>
                  <a:lnTo>
                    <a:pt x="1358583" y="2223"/>
                  </a:lnTo>
                  <a:lnTo>
                    <a:pt x="1369060" y="1588"/>
                  </a:lnTo>
                  <a:lnTo>
                    <a:pt x="1379855" y="635"/>
                  </a:lnTo>
                  <a:lnTo>
                    <a:pt x="1390650" y="318"/>
                  </a:lnTo>
                  <a:lnTo>
                    <a:pt x="1401445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338064" y="2885444"/>
            <a:ext cx="1451611" cy="1451611"/>
            <a:chOff x="9910" y="3117"/>
            <a:chExt cx="3360" cy="3360"/>
          </a:xfrm>
        </p:grpSpPr>
        <p:sp>
          <p:nvSpPr>
            <p:cNvPr id="26" name="椭圆 25"/>
            <p:cNvSpPr/>
            <p:nvPr/>
          </p:nvSpPr>
          <p:spPr>
            <a:xfrm>
              <a:off x="9910" y="3117"/>
              <a:ext cx="3360" cy="3360"/>
            </a:xfrm>
            <a:prstGeom prst="ellipse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  <a:effectLst>
              <a:outerShdw blurRad="50800" dist="50800" dir="5400000" algn="ctr" rotWithShape="0">
                <a:srgbClr val="000000">
                  <a:alpha val="4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/>
            </a:p>
          </p:txBody>
        </p:sp>
        <p:sp>
          <p:nvSpPr>
            <p:cNvPr id="19" name="KSO_Shape"/>
            <p:cNvSpPr/>
            <p:nvPr/>
          </p:nvSpPr>
          <p:spPr bwMode="auto">
            <a:xfrm>
              <a:off x="10532" y="3775"/>
              <a:ext cx="2128" cy="2128"/>
            </a:xfrm>
            <a:custGeom>
              <a:avLst/>
              <a:gdLst>
                <a:gd name="T0" fmla="*/ 984018 w 1589088"/>
                <a:gd name="T1" fmla="*/ 589506 h 1589088"/>
                <a:gd name="T2" fmla="*/ 955171 w 1589088"/>
                <a:gd name="T3" fmla="*/ 645802 h 1589088"/>
                <a:gd name="T4" fmla="*/ 898294 w 1589088"/>
                <a:gd name="T5" fmla="*/ 673272 h 1589088"/>
                <a:gd name="T6" fmla="*/ 881422 w 1589088"/>
                <a:gd name="T7" fmla="*/ 964824 h 1589088"/>
                <a:gd name="T8" fmla="*/ 873530 w 1589088"/>
                <a:gd name="T9" fmla="*/ 1040159 h 1589088"/>
                <a:gd name="T10" fmla="*/ 824817 w 1589088"/>
                <a:gd name="T11" fmla="*/ 1084490 h 1589088"/>
                <a:gd name="T12" fmla="*/ 756238 w 1589088"/>
                <a:gd name="T13" fmla="*/ 1088026 h 1589088"/>
                <a:gd name="T14" fmla="*/ 703444 w 1589088"/>
                <a:gd name="T15" fmla="*/ 1048590 h 1589088"/>
                <a:gd name="T16" fmla="*/ 686571 w 1589088"/>
                <a:gd name="T17" fmla="*/ 985493 h 1589088"/>
                <a:gd name="T18" fmla="*/ 486007 w 1589088"/>
                <a:gd name="T19" fmla="*/ 893024 h 1589088"/>
                <a:gd name="T20" fmla="*/ 398106 w 1589088"/>
                <a:gd name="T21" fmla="*/ 820680 h 1589088"/>
                <a:gd name="T22" fmla="*/ 402189 w 1589088"/>
                <a:gd name="T23" fmla="*/ 755134 h 1589088"/>
                <a:gd name="T24" fmla="*/ 446547 w 1589088"/>
                <a:gd name="T25" fmla="*/ 706452 h 1589088"/>
                <a:gd name="T26" fmla="*/ 514037 w 1589088"/>
                <a:gd name="T27" fmla="*/ 696389 h 1589088"/>
                <a:gd name="T28" fmla="*/ 570641 w 1589088"/>
                <a:gd name="T29" fmla="*/ 730385 h 1589088"/>
                <a:gd name="T30" fmla="*/ 593501 w 1589088"/>
                <a:gd name="T31" fmla="*/ 794027 h 1589088"/>
                <a:gd name="T32" fmla="*/ 818558 w 1589088"/>
                <a:gd name="T33" fmla="*/ 648522 h 1589088"/>
                <a:gd name="T34" fmla="*/ 785901 w 1589088"/>
                <a:gd name="T35" fmla="*/ 575091 h 1589088"/>
                <a:gd name="T36" fmla="*/ 808761 w 1589088"/>
                <a:gd name="T37" fmla="*/ 511721 h 1589088"/>
                <a:gd name="T38" fmla="*/ 865365 w 1589088"/>
                <a:gd name="T39" fmla="*/ 477726 h 1589088"/>
                <a:gd name="T40" fmla="*/ 728574 w 1589088"/>
                <a:gd name="T41" fmla="*/ 144010 h 1589088"/>
                <a:gd name="T42" fmla="*/ 531280 w 1589088"/>
                <a:gd name="T43" fmla="*/ 182593 h 1589088"/>
                <a:gd name="T44" fmla="*/ 353281 w 1589088"/>
                <a:gd name="T45" fmla="*/ 288291 h 1589088"/>
                <a:gd name="T46" fmla="*/ 219577 w 1589088"/>
                <a:gd name="T47" fmla="*/ 451592 h 1589088"/>
                <a:gd name="T48" fmla="*/ 152454 w 1589088"/>
                <a:gd name="T49" fmla="*/ 642880 h 1589088"/>
                <a:gd name="T50" fmla="*/ 152454 w 1589088"/>
                <a:gd name="T51" fmla="*/ 843135 h 1589088"/>
                <a:gd name="T52" fmla="*/ 219577 w 1589088"/>
                <a:gd name="T53" fmla="*/ 1034422 h 1589088"/>
                <a:gd name="T54" fmla="*/ 353281 w 1589088"/>
                <a:gd name="T55" fmla="*/ 1197724 h 1589088"/>
                <a:gd name="T56" fmla="*/ 531280 w 1589088"/>
                <a:gd name="T57" fmla="*/ 1303421 h 1589088"/>
                <a:gd name="T58" fmla="*/ 728574 w 1589088"/>
                <a:gd name="T59" fmla="*/ 1341734 h 1589088"/>
                <a:gd name="T60" fmla="*/ 927227 w 1589088"/>
                <a:gd name="T61" fmla="*/ 1312931 h 1589088"/>
                <a:gd name="T62" fmla="*/ 1109302 w 1589088"/>
                <a:gd name="T63" fmla="*/ 1217015 h 1589088"/>
                <a:gd name="T64" fmla="*/ 1251431 w 1589088"/>
                <a:gd name="T65" fmla="*/ 1059964 h 1589088"/>
                <a:gd name="T66" fmla="*/ 1328065 w 1589088"/>
                <a:gd name="T67" fmla="*/ 871393 h 1589088"/>
                <a:gd name="T68" fmla="*/ 1337576 w 1589088"/>
                <a:gd name="T69" fmla="*/ 671410 h 1589088"/>
                <a:gd name="T70" fmla="*/ 1280237 w 1589088"/>
                <a:gd name="T71" fmla="*/ 477677 h 1589088"/>
                <a:gd name="T72" fmla="*/ 1155500 w 1589088"/>
                <a:gd name="T73" fmla="*/ 308670 h 1589088"/>
                <a:gd name="T74" fmla="*/ 981849 w 1589088"/>
                <a:gd name="T75" fmla="*/ 193462 h 1589088"/>
                <a:gd name="T76" fmla="*/ 785915 w 1589088"/>
                <a:gd name="T77" fmla="*/ 145640 h 1589088"/>
                <a:gd name="T78" fmla="*/ 902226 w 1589088"/>
                <a:gd name="T79" fmla="*/ 17390 h 1589088"/>
                <a:gd name="T80" fmla="*/ 1136207 w 1589088"/>
                <a:gd name="T81" fmla="*/ 112491 h 1589088"/>
                <a:gd name="T82" fmla="*/ 1320999 w 1589088"/>
                <a:gd name="T83" fmla="*/ 276063 h 1589088"/>
                <a:gd name="T84" fmla="*/ 1429702 w 1589088"/>
                <a:gd name="T85" fmla="*/ 459201 h 1589088"/>
                <a:gd name="T86" fmla="*/ 1481334 w 1589088"/>
                <a:gd name="T87" fmla="*/ 660270 h 1589088"/>
                <a:gd name="T88" fmla="*/ 1475356 w 1589088"/>
                <a:gd name="T89" fmla="*/ 866502 h 1589088"/>
                <a:gd name="T90" fmla="*/ 1412581 w 1589088"/>
                <a:gd name="T91" fmla="*/ 1064855 h 1589088"/>
                <a:gd name="T92" fmla="*/ 1892771 w 1589088"/>
                <a:gd name="T93" fmla="*/ 1636001 h 1589088"/>
                <a:gd name="T94" fmla="*/ 1896304 w 1589088"/>
                <a:gd name="T95" fmla="*/ 1759632 h 1589088"/>
                <a:gd name="T96" fmla="*/ 1783798 w 1589088"/>
                <a:gd name="T97" fmla="*/ 1885980 h 1589088"/>
                <a:gd name="T98" fmla="*/ 1662866 w 1589088"/>
                <a:gd name="T99" fmla="*/ 1900381 h 1589088"/>
                <a:gd name="T100" fmla="*/ 1104954 w 1589088"/>
                <a:gd name="T101" fmla="*/ 1391458 h 1589088"/>
                <a:gd name="T102" fmla="*/ 909835 w 1589088"/>
                <a:gd name="T103" fmla="*/ 1466451 h 1589088"/>
                <a:gd name="T104" fmla="*/ 704388 w 1589088"/>
                <a:gd name="T105" fmla="*/ 1484656 h 1589088"/>
                <a:gd name="T106" fmla="*/ 501116 w 1589088"/>
                <a:gd name="T107" fmla="*/ 1445528 h 1589088"/>
                <a:gd name="T108" fmla="*/ 313061 w 1589088"/>
                <a:gd name="T109" fmla="*/ 1349069 h 1589088"/>
                <a:gd name="T110" fmla="*/ 143758 w 1589088"/>
                <a:gd name="T111" fmla="*/ 1181965 h 1589088"/>
                <a:gd name="T112" fmla="*/ 30708 w 1589088"/>
                <a:gd name="T113" fmla="*/ 954538 h 1589088"/>
                <a:gd name="T114" fmla="*/ 815 w 1589088"/>
                <a:gd name="T115" fmla="*/ 707277 h 1589088"/>
                <a:gd name="T116" fmla="*/ 54351 w 1589088"/>
                <a:gd name="T117" fmla="*/ 463275 h 1589088"/>
                <a:gd name="T118" fmla="*/ 191315 w 1589088"/>
                <a:gd name="T119" fmla="*/ 245360 h 1589088"/>
                <a:gd name="T120" fmla="*/ 397577 w 1589088"/>
                <a:gd name="T121" fmla="*/ 85319 h 1589088"/>
                <a:gd name="T122" fmla="*/ 636177 w 1589088"/>
                <a:gd name="T123" fmla="*/ 7880 h 15890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89088" h="1589088">
                  <a:moveTo>
                    <a:pt x="916859" y="288925"/>
                  </a:moveTo>
                  <a:lnTo>
                    <a:pt x="954088" y="332030"/>
                  </a:lnTo>
                  <a:lnTo>
                    <a:pt x="816067" y="450682"/>
                  </a:lnTo>
                  <a:lnTo>
                    <a:pt x="817430" y="454085"/>
                  </a:lnTo>
                  <a:lnTo>
                    <a:pt x="818338" y="457488"/>
                  </a:lnTo>
                  <a:lnTo>
                    <a:pt x="819246" y="461118"/>
                  </a:lnTo>
                  <a:lnTo>
                    <a:pt x="820381" y="464748"/>
                  </a:lnTo>
                  <a:lnTo>
                    <a:pt x="820835" y="468378"/>
                  </a:lnTo>
                  <a:lnTo>
                    <a:pt x="821289" y="472008"/>
                  </a:lnTo>
                  <a:lnTo>
                    <a:pt x="821743" y="475865"/>
                  </a:lnTo>
                  <a:lnTo>
                    <a:pt x="821743" y="479722"/>
                  </a:lnTo>
                  <a:lnTo>
                    <a:pt x="821743" y="483805"/>
                  </a:lnTo>
                  <a:lnTo>
                    <a:pt x="821289" y="487662"/>
                  </a:lnTo>
                  <a:lnTo>
                    <a:pt x="820835" y="491746"/>
                  </a:lnTo>
                  <a:lnTo>
                    <a:pt x="820154" y="495602"/>
                  </a:lnTo>
                  <a:lnTo>
                    <a:pt x="819246" y="499459"/>
                  </a:lnTo>
                  <a:lnTo>
                    <a:pt x="818338" y="503089"/>
                  </a:lnTo>
                  <a:lnTo>
                    <a:pt x="816976" y="506946"/>
                  </a:lnTo>
                  <a:lnTo>
                    <a:pt x="815840" y="510349"/>
                  </a:lnTo>
                  <a:lnTo>
                    <a:pt x="814251" y="513979"/>
                  </a:lnTo>
                  <a:lnTo>
                    <a:pt x="812662" y="517382"/>
                  </a:lnTo>
                  <a:lnTo>
                    <a:pt x="810619" y="520785"/>
                  </a:lnTo>
                  <a:lnTo>
                    <a:pt x="808803" y="523961"/>
                  </a:lnTo>
                  <a:lnTo>
                    <a:pt x="806760" y="527137"/>
                  </a:lnTo>
                  <a:lnTo>
                    <a:pt x="804263" y="530313"/>
                  </a:lnTo>
                  <a:lnTo>
                    <a:pt x="801993" y="533036"/>
                  </a:lnTo>
                  <a:lnTo>
                    <a:pt x="799496" y="535985"/>
                  </a:lnTo>
                  <a:lnTo>
                    <a:pt x="796772" y="538707"/>
                  </a:lnTo>
                  <a:lnTo>
                    <a:pt x="794048" y="541203"/>
                  </a:lnTo>
                  <a:lnTo>
                    <a:pt x="791324" y="543698"/>
                  </a:lnTo>
                  <a:lnTo>
                    <a:pt x="788146" y="545967"/>
                  </a:lnTo>
                  <a:lnTo>
                    <a:pt x="785194" y="548009"/>
                  </a:lnTo>
                  <a:lnTo>
                    <a:pt x="781789" y="550051"/>
                  </a:lnTo>
                  <a:lnTo>
                    <a:pt x="778611" y="552093"/>
                  </a:lnTo>
                  <a:lnTo>
                    <a:pt x="775433" y="553908"/>
                  </a:lnTo>
                  <a:lnTo>
                    <a:pt x="771801" y="555496"/>
                  </a:lnTo>
                  <a:lnTo>
                    <a:pt x="768396" y="556857"/>
                  </a:lnTo>
                  <a:lnTo>
                    <a:pt x="764537" y="558218"/>
                  </a:lnTo>
                  <a:lnTo>
                    <a:pt x="760905" y="559352"/>
                  </a:lnTo>
                  <a:lnTo>
                    <a:pt x="757046" y="560260"/>
                  </a:lnTo>
                  <a:lnTo>
                    <a:pt x="753413" y="560940"/>
                  </a:lnTo>
                  <a:lnTo>
                    <a:pt x="749327" y="561621"/>
                  </a:lnTo>
                  <a:lnTo>
                    <a:pt x="745241" y="562075"/>
                  </a:lnTo>
                  <a:lnTo>
                    <a:pt x="692121" y="754005"/>
                  </a:lnTo>
                  <a:lnTo>
                    <a:pt x="697343" y="756728"/>
                  </a:lnTo>
                  <a:lnTo>
                    <a:pt x="702110" y="759904"/>
                  </a:lnTo>
                  <a:lnTo>
                    <a:pt x="706650" y="763080"/>
                  </a:lnTo>
                  <a:lnTo>
                    <a:pt x="710963" y="766937"/>
                  </a:lnTo>
                  <a:lnTo>
                    <a:pt x="715049" y="770794"/>
                  </a:lnTo>
                  <a:lnTo>
                    <a:pt x="718908" y="774877"/>
                  </a:lnTo>
                  <a:lnTo>
                    <a:pt x="722313" y="779188"/>
                  </a:lnTo>
                  <a:lnTo>
                    <a:pt x="725718" y="783952"/>
                  </a:lnTo>
                  <a:lnTo>
                    <a:pt x="728670" y="788943"/>
                  </a:lnTo>
                  <a:lnTo>
                    <a:pt x="731167" y="793934"/>
                  </a:lnTo>
                  <a:lnTo>
                    <a:pt x="733437" y="799379"/>
                  </a:lnTo>
                  <a:lnTo>
                    <a:pt x="735253" y="804824"/>
                  </a:lnTo>
                  <a:lnTo>
                    <a:pt x="736615" y="810496"/>
                  </a:lnTo>
                  <a:lnTo>
                    <a:pt x="737750" y="816167"/>
                  </a:lnTo>
                  <a:lnTo>
                    <a:pt x="738431" y="822066"/>
                  </a:lnTo>
                  <a:lnTo>
                    <a:pt x="738658" y="828191"/>
                  </a:lnTo>
                  <a:lnTo>
                    <a:pt x="738658" y="832729"/>
                  </a:lnTo>
                  <a:lnTo>
                    <a:pt x="738431" y="836812"/>
                  </a:lnTo>
                  <a:lnTo>
                    <a:pt x="737523" y="840896"/>
                  </a:lnTo>
                  <a:lnTo>
                    <a:pt x="736842" y="844980"/>
                  </a:lnTo>
                  <a:lnTo>
                    <a:pt x="735934" y="849063"/>
                  </a:lnTo>
                  <a:lnTo>
                    <a:pt x="734799" y="852920"/>
                  </a:lnTo>
                  <a:lnTo>
                    <a:pt x="733664" y="856777"/>
                  </a:lnTo>
                  <a:lnTo>
                    <a:pt x="732075" y="860407"/>
                  </a:lnTo>
                  <a:lnTo>
                    <a:pt x="730259" y="864263"/>
                  </a:lnTo>
                  <a:lnTo>
                    <a:pt x="728670" y="867666"/>
                  </a:lnTo>
                  <a:lnTo>
                    <a:pt x="726626" y="871296"/>
                  </a:lnTo>
                  <a:lnTo>
                    <a:pt x="724583" y="874699"/>
                  </a:lnTo>
                  <a:lnTo>
                    <a:pt x="722086" y="877876"/>
                  </a:lnTo>
                  <a:lnTo>
                    <a:pt x="719589" y="881052"/>
                  </a:lnTo>
                  <a:lnTo>
                    <a:pt x="717092" y="884228"/>
                  </a:lnTo>
                  <a:lnTo>
                    <a:pt x="714141" y="886950"/>
                  </a:lnTo>
                  <a:lnTo>
                    <a:pt x="711417" y="889673"/>
                  </a:lnTo>
                  <a:lnTo>
                    <a:pt x="708239" y="892395"/>
                  </a:lnTo>
                  <a:lnTo>
                    <a:pt x="705288" y="894891"/>
                  </a:lnTo>
                  <a:lnTo>
                    <a:pt x="702110" y="896933"/>
                  </a:lnTo>
                  <a:lnTo>
                    <a:pt x="698705" y="899428"/>
                  </a:lnTo>
                  <a:lnTo>
                    <a:pt x="695299" y="901243"/>
                  </a:lnTo>
                  <a:lnTo>
                    <a:pt x="691440" y="903058"/>
                  </a:lnTo>
                  <a:lnTo>
                    <a:pt x="688035" y="904646"/>
                  </a:lnTo>
                  <a:lnTo>
                    <a:pt x="684176" y="906234"/>
                  </a:lnTo>
                  <a:lnTo>
                    <a:pt x="680317" y="907595"/>
                  </a:lnTo>
                  <a:lnTo>
                    <a:pt x="676231" y="908730"/>
                  </a:lnTo>
                  <a:lnTo>
                    <a:pt x="672372" y="909637"/>
                  </a:lnTo>
                  <a:lnTo>
                    <a:pt x="668286" y="910318"/>
                  </a:lnTo>
                  <a:lnTo>
                    <a:pt x="664199" y="910771"/>
                  </a:lnTo>
                  <a:lnTo>
                    <a:pt x="659886" y="911225"/>
                  </a:lnTo>
                  <a:lnTo>
                    <a:pt x="655573" y="911225"/>
                  </a:lnTo>
                  <a:lnTo>
                    <a:pt x="651260" y="911225"/>
                  </a:lnTo>
                  <a:lnTo>
                    <a:pt x="646947" y="910771"/>
                  </a:lnTo>
                  <a:lnTo>
                    <a:pt x="643088" y="910318"/>
                  </a:lnTo>
                  <a:lnTo>
                    <a:pt x="638775" y="909637"/>
                  </a:lnTo>
                  <a:lnTo>
                    <a:pt x="634915" y="908730"/>
                  </a:lnTo>
                  <a:lnTo>
                    <a:pt x="630829" y="907595"/>
                  </a:lnTo>
                  <a:lnTo>
                    <a:pt x="627197" y="906234"/>
                  </a:lnTo>
                  <a:lnTo>
                    <a:pt x="623338" y="904646"/>
                  </a:lnTo>
                  <a:lnTo>
                    <a:pt x="619706" y="903058"/>
                  </a:lnTo>
                  <a:lnTo>
                    <a:pt x="616074" y="901243"/>
                  </a:lnTo>
                  <a:lnTo>
                    <a:pt x="612669" y="899428"/>
                  </a:lnTo>
                  <a:lnTo>
                    <a:pt x="609037" y="896933"/>
                  </a:lnTo>
                  <a:lnTo>
                    <a:pt x="605858" y="894891"/>
                  </a:lnTo>
                  <a:lnTo>
                    <a:pt x="602680" y="892395"/>
                  </a:lnTo>
                  <a:lnTo>
                    <a:pt x="599729" y="889673"/>
                  </a:lnTo>
                  <a:lnTo>
                    <a:pt x="596778" y="886950"/>
                  </a:lnTo>
                  <a:lnTo>
                    <a:pt x="594054" y="884228"/>
                  </a:lnTo>
                  <a:lnTo>
                    <a:pt x="591557" y="881052"/>
                  </a:lnTo>
                  <a:lnTo>
                    <a:pt x="588833" y="877876"/>
                  </a:lnTo>
                  <a:lnTo>
                    <a:pt x="586790" y="874699"/>
                  </a:lnTo>
                  <a:lnTo>
                    <a:pt x="584520" y="871296"/>
                  </a:lnTo>
                  <a:lnTo>
                    <a:pt x="582704" y="867666"/>
                  </a:lnTo>
                  <a:lnTo>
                    <a:pt x="580661" y="864263"/>
                  </a:lnTo>
                  <a:lnTo>
                    <a:pt x="579072" y="860407"/>
                  </a:lnTo>
                  <a:lnTo>
                    <a:pt x="577710" y="856777"/>
                  </a:lnTo>
                  <a:lnTo>
                    <a:pt x="576348" y="852920"/>
                  </a:lnTo>
                  <a:lnTo>
                    <a:pt x="575212" y="849063"/>
                  </a:lnTo>
                  <a:lnTo>
                    <a:pt x="574077" y="844980"/>
                  </a:lnTo>
                  <a:lnTo>
                    <a:pt x="573396" y="840896"/>
                  </a:lnTo>
                  <a:lnTo>
                    <a:pt x="572942" y="836812"/>
                  </a:lnTo>
                  <a:lnTo>
                    <a:pt x="572488" y="832729"/>
                  </a:lnTo>
                  <a:lnTo>
                    <a:pt x="572488" y="828191"/>
                  </a:lnTo>
                  <a:lnTo>
                    <a:pt x="572488" y="825242"/>
                  </a:lnTo>
                  <a:lnTo>
                    <a:pt x="572715" y="822066"/>
                  </a:lnTo>
                  <a:lnTo>
                    <a:pt x="573623" y="815940"/>
                  </a:lnTo>
                  <a:lnTo>
                    <a:pt x="574986" y="810042"/>
                  </a:lnTo>
                  <a:lnTo>
                    <a:pt x="576575" y="804370"/>
                  </a:lnTo>
                  <a:lnTo>
                    <a:pt x="454445" y="733134"/>
                  </a:lnTo>
                  <a:lnTo>
                    <a:pt x="449904" y="736083"/>
                  </a:lnTo>
                  <a:lnTo>
                    <a:pt x="444910" y="738352"/>
                  </a:lnTo>
                  <a:lnTo>
                    <a:pt x="439689" y="740166"/>
                  </a:lnTo>
                  <a:lnTo>
                    <a:pt x="434468" y="741981"/>
                  </a:lnTo>
                  <a:lnTo>
                    <a:pt x="429020" y="743569"/>
                  </a:lnTo>
                  <a:lnTo>
                    <a:pt x="423571" y="744477"/>
                  </a:lnTo>
                  <a:lnTo>
                    <a:pt x="417669" y="745158"/>
                  </a:lnTo>
                  <a:lnTo>
                    <a:pt x="412221" y="745384"/>
                  </a:lnTo>
                  <a:lnTo>
                    <a:pt x="408589" y="745158"/>
                  </a:lnTo>
                  <a:lnTo>
                    <a:pt x="405411" y="744931"/>
                  </a:lnTo>
                  <a:lnTo>
                    <a:pt x="398828" y="744023"/>
                  </a:lnTo>
                  <a:lnTo>
                    <a:pt x="305755" y="898294"/>
                  </a:lnTo>
                  <a:lnTo>
                    <a:pt x="257175" y="869255"/>
                  </a:lnTo>
                  <a:lnTo>
                    <a:pt x="349113" y="716118"/>
                  </a:lnTo>
                  <a:lnTo>
                    <a:pt x="347070" y="713396"/>
                  </a:lnTo>
                  <a:lnTo>
                    <a:pt x="344573" y="710220"/>
                  </a:lnTo>
                  <a:lnTo>
                    <a:pt x="342757" y="707497"/>
                  </a:lnTo>
                  <a:lnTo>
                    <a:pt x="340714" y="704321"/>
                  </a:lnTo>
                  <a:lnTo>
                    <a:pt x="339125" y="701145"/>
                  </a:lnTo>
                  <a:lnTo>
                    <a:pt x="337536" y="697969"/>
                  </a:lnTo>
                  <a:lnTo>
                    <a:pt x="335720" y="694793"/>
                  </a:lnTo>
                  <a:lnTo>
                    <a:pt x="334358" y="691390"/>
                  </a:lnTo>
                  <a:lnTo>
                    <a:pt x="333223" y="687987"/>
                  </a:lnTo>
                  <a:lnTo>
                    <a:pt x="332087" y="684584"/>
                  </a:lnTo>
                  <a:lnTo>
                    <a:pt x="331179" y="680954"/>
                  </a:lnTo>
                  <a:lnTo>
                    <a:pt x="330498" y="677324"/>
                  </a:lnTo>
                  <a:lnTo>
                    <a:pt x="329590" y="673467"/>
                  </a:lnTo>
                  <a:lnTo>
                    <a:pt x="329136" y="670064"/>
                  </a:lnTo>
                  <a:lnTo>
                    <a:pt x="328909" y="665981"/>
                  </a:lnTo>
                  <a:lnTo>
                    <a:pt x="328909" y="662351"/>
                  </a:lnTo>
                  <a:lnTo>
                    <a:pt x="328909" y="658040"/>
                  </a:lnTo>
                  <a:lnTo>
                    <a:pt x="329363" y="653730"/>
                  </a:lnTo>
                  <a:lnTo>
                    <a:pt x="330044" y="649646"/>
                  </a:lnTo>
                  <a:lnTo>
                    <a:pt x="330725" y="645335"/>
                  </a:lnTo>
                  <a:lnTo>
                    <a:pt x="331633" y="641479"/>
                  </a:lnTo>
                  <a:lnTo>
                    <a:pt x="332768" y="637395"/>
                  </a:lnTo>
                  <a:lnTo>
                    <a:pt x="333904" y="633765"/>
                  </a:lnTo>
                  <a:lnTo>
                    <a:pt x="335493" y="629908"/>
                  </a:lnTo>
                  <a:lnTo>
                    <a:pt x="337082" y="626279"/>
                  </a:lnTo>
                  <a:lnTo>
                    <a:pt x="339125" y="622649"/>
                  </a:lnTo>
                  <a:lnTo>
                    <a:pt x="340941" y="619246"/>
                  </a:lnTo>
                  <a:lnTo>
                    <a:pt x="342984" y="615843"/>
                  </a:lnTo>
                  <a:lnTo>
                    <a:pt x="345481" y="612666"/>
                  </a:lnTo>
                  <a:lnTo>
                    <a:pt x="347978" y="609263"/>
                  </a:lnTo>
                  <a:lnTo>
                    <a:pt x="350475" y="606314"/>
                  </a:lnTo>
                  <a:lnTo>
                    <a:pt x="353426" y="603592"/>
                  </a:lnTo>
                  <a:lnTo>
                    <a:pt x="356150" y="600642"/>
                  </a:lnTo>
                  <a:lnTo>
                    <a:pt x="359101" y="598147"/>
                  </a:lnTo>
                  <a:lnTo>
                    <a:pt x="362279" y="595878"/>
                  </a:lnTo>
                  <a:lnTo>
                    <a:pt x="365458" y="593383"/>
                  </a:lnTo>
                  <a:lnTo>
                    <a:pt x="369090" y="591341"/>
                  </a:lnTo>
                  <a:lnTo>
                    <a:pt x="372495" y="589299"/>
                  </a:lnTo>
                  <a:lnTo>
                    <a:pt x="376127" y="587484"/>
                  </a:lnTo>
                  <a:lnTo>
                    <a:pt x="379759" y="585669"/>
                  </a:lnTo>
                  <a:lnTo>
                    <a:pt x="383618" y="584308"/>
                  </a:lnTo>
                  <a:lnTo>
                    <a:pt x="387250" y="582947"/>
                  </a:lnTo>
                  <a:lnTo>
                    <a:pt x="391336" y="581812"/>
                  </a:lnTo>
                  <a:lnTo>
                    <a:pt x="395196" y="580905"/>
                  </a:lnTo>
                  <a:lnTo>
                    <a:pt x="399509" y="580224"/>
                  </a:lnTo>
                  <a:lnTo>
                    <a:pt x="403368" y="579544"/>
                  </a:lnTo>
                  <a:lnTo>
                    <a:pt x="407681" y="579317"/>
                  </a:lnTo>
                  <a:lnTo>
                    <a:pt x="412221" y="579090"/>
                  </a:lnTo>
                  <a:lnTo>
                    <a:pt x="416307" y="579317"/>
                  </a:lnTo>
                  <a:lnTo>
                    <a:pt x="420620" y="579544"/>
                  </a:lnTo>
                  <a:lnTo>
                    <a:pt x="424707" y="580224"/>
                  </a:lnTo>
                  <a:lnTo>
                    <a:pt x="428793" y="580905"/>
                  </a:lnTo>
                  <a:lnTo>
                    <a:pt x="432652" y="581812"/>
                  </a:lnTo>
                  <a:lnTo>
                    <a:pt x="436738" y="582947"/>
                  </a:lnTo>
                  <a:lnTo>
                    <a:pt x="440597" y="584308"/>
                  </a:lnTo>
                  <a:lnTo>
                    <a:pt x="444456" y="585669"/>
                  </a:lnTo>
                  <a:lnTo>
                    <a:pt x="447861" y="587484"/>
                  </a:lnTo>
                  <a:lnTo>
                    <a:pt x="451720" y="589299"/>
                  </a:lnTo>
                  <a:lnTo>
                    <a:pt x="454899" y="591341"/>
                  </a:lnTo>
                  <a:lnTo>
                    <a:pt x="458531" y="593383"/>
                  </a:lnTo>
                  <a:lnTo>
                    <a:pt x="461709" y="595878"/>
                  </a:lnTo>
                  <a:lnTo>
                    <a:pt x="464887" y="598147"/>
                  </a:lnTo>
                  <a:lnTo>
                    <a:pt x="467838" y="600642"/>
                  </a:lnTo>
                  <a:lnTo>
                    <a:pt x="470562" y="603592"/>
                  </a:lnTo>
                  <a:lnTo>
                    <a:pt x="473513" y="606314"/>
                  </a:lnTo>
                  <a:lnTo>
                    <a:pt x="476010" y="609263"/>
                  </a:lnTo>
                  <a:lnTo>
                    <a:pt x="478734" y="612666"/>
                  </a:lnTo>
                  <a:lnTo>
                    <a:pt x="481004" y="615843"/>
                  </a:lnTo>
                  <a:lnTo>
                    <a:pt x="483047" y="619246"/>
                  </a:lnTo>
                  <a:lnTo>
                    <a:pt x="484864" y="622649"/>
                  </a:lnTo>
                  <a:lnTo>
                    <a:pt x="486907" y="626279"/>
                  </a:lnTo>
                  <a:lnTo>
                    <a:pt x="488496" y="629908"/>
                  </a:lnTo>
                  <a:lnTo>
                    <a:pt x="490085" y="633765"/>
                  </a:lnTo>
                  <a:lnTo>
                    <a:pt x="491220" y="637395"/>
                  </a:lnTo>
                  <a:lnTo>
                    <a:pt x="492355" y="641479"/>
                  </a:lnTo>
                  <a:lnTo>
                    <a:pt x="493490" y="645335"/>
                  </a:lnTo>
                  <a:lnTo>
                    <a:pt x="494171" y="649646"/>
                  </a:lnTo>
                  <a:lnTo>
                    <a:pt x="494625" y="653730"/>
                  </a:lnTo>
                  <a:lnTo>
                    <a:pt x="495079" y="658040"/>
                  </a:lnTo>
                  <a:lnTo>
                    <a:pt x="495079" y="662351"/>
                  </a:lnTo>
                  <a:lnTo>
                    <a:pt x="495079" y="665527"/>
                  </a:lnTo>
                  <a:lnTo>
                    <a:pt x="494852" y="669157"/>
                  </a:lnTo>
                  <a:lnTo>
                    <a:pt x="494398" y="672333"/>
                  </a:lnTo>
                  <a:lnTo>
                    <a:pt x="493944" y="675509"/>
                  </a:lnTo>
                  <a:lnTo>
                    <a:pt x="492355" y="682088"/>
                  </a:lnTo>
                  <a:lnTo>
                    <a:pt x="490539" y="688214"/>
                  </a:lnTo>
                  <a:lnTo>
                    <a:pt x="610853" y="758543"/>
                  </a:lnTo>
                  <a:lnTo>
                    <a:pt x="616528" y="755140"/>
                  </a:lnTo>
                  <a:lnTo>
                    <a:pt x="622430" y="752417"/>
                  </a:lnTo>
                  <a:lnTo>
                    <a:pt x="628559" y="749922"/>
                  </a:lnTo>
                  <a:lnTo>
                    <a:pt x="634915" y="748107"/>
                  </a:lnTo>
                  <a:lnTo>
                    <a:pt x="690305" y="547101"/>
                  </a:lnTo>
                  <a:lnTo>
                    <a:pt x="686673" y="544152"/>
                  </a:lnTo>
                  <a:lnTo>
                    <a:pt x="682814" y="540976"/>
                  </a:lnTo>
                  <a:lnTo>
                    <a:pt x="679409" y="537800"/>
                  </a:lnTo>
                  <a:lnTo>
                    <a:pt x="676004" y="533943"/>
                  </a:lnTo>
                  <a:lnTo>
                    <a:pt x="673053" y="530540"/>
                  </a:lnTo>
                  <a:lnTo>
                    <a:pt x="670102" y="526456"/>
                  </a:lnTo>
                  <a:lnTo>
                    <a:pt x="667605" y="522373"/>
                  </a:lnTo>
                  <a:lnTo>
                    <a:pt x="665107" y="518062"/>
                  </a:lnTo>
                  <a:lnTo>
                    <a:pt x="662837" y="513979"/>
                  </a:lnTo>
                  <a:lnTo>
                    <a:pt x="661021" y="509214"/>
                  </a:lnTo>
                  <a:lnTo>
                    <a:pt x="659432" y="504450"/>
                  </a:lnTo>
                  <a:lnTo>
                    <a:pt x="658070" y="499913"/>
                  </a:lnTo>
                  <a:lnTo>
                    <a:pt x="657162" y="494922"/>
                  </a:lnTo>
                  <a:lnTo>
                    <a:pt x="656027" y="489931"/>
                  </a:lnTo>
                  <a:lnTo>
                    <a:pt x="655573" y="484940"/>
                  </a:lnTo>
                  <a:lnTo>
                    <a:pt x="655573" y="479722"/>
                  </a:lnTo>
                  <a:lnTo>
                    <a:pt x="655573" y="475411"/>
                  </a:lnTo>
                  <a:lnTo>
                    <a:pt x="655800" y="471327"/>
                  </a:lnTo>
                  <a:lnTo>
                    <a:pt x="656708" y="467017"/>
                  </a:lnTo>
                  <a:lnTo>
                    <a:pt x="657389" y="463160"/>
                  </a:lnTo>
                  <a:lnTo>
                    <a:pt x="658297" y="458850"/>
                  </a:lnTo>
                  <a:lnTo>
                    <a:pt x="659432" y="455220"/>
                  </a:lnTo>
                  <a:lnTo>
                    <a:pt x="660567" y="451136"/>
                  </a:lnTo>
                  <a:lnTo>
                    <a:pt x="661929" y="447506"/>
                  </a:lnTo>
                  <a:lnTo>
                    <a:pt x="663745" y="443649"/>
                  </a:lnTo>
                  <a:lnTo>
                    <a:pt x="665561" y="440246"/>
                  </a:lnTo>
                  <a:lnTo>
                    <a:pt x="667605" y="436617"/>
                  </a:lnTo>
                  <a:lnTo>
                    <a:pt x="669648" y="433440"/>
                  </a:lnTo>
                  <a:lnTo>
                    <a:pt x="672145" y="430037"/>
                  </a:lnTo>
                  <a:lnTo>
                    <a:pt x="674642" y="426861"/>
                  </a:lnTo>
                  <a:lnTo>
                    <a:pt x="677139" y="423912"/>
                  </a:lnTo>
                  <a:lnTo>
                    <a:pt x="679863" y="420963"/>
                  </a:lnTo>
                  <a:lnTo>
                    <a:pt x="682814" y="418240"/>
                  </a:lnTo>
                  <a:lnTo>
                    <a:pt x="685765" y="415518"/>
                  </a:lnTo>
                  <a:lnTo>
                    <a:pt x="688943" y="413249"/>
                  </a:lnTo>
                  <a:lnTo>
                    <a:pt x="692121" y="410980"/>
                  </a:lnTo>
                  <a:lnTo>
                    <a:pt x="695526" y="408712"/>
                  </a:lnTo>
                  <a:lnTo>
                    <a:pt x="698932" y="406670"/>
                  </a:lnTo>
                  <a:lnTo>
                    <a:pt x="702791" y="404855"/>
                  </a:lnTo>
                  <a:lnTo>
                    <a:pt x="706196" y="403267"/>
                  </a:lnTo>
                  <a:lnTo>
                    <a:pt x="710055" y="401679"/>
                  </a:lnTo>
                  <a:lnTo>
                    <a:pt x="713914" y="400318"/>
                  </a:lnTo>
                  <a:lnTo>
                    <a:pt x="718000" y="399410"/>
                  </a:lnTo>
                  <a:lnTo>
                    <a:pt x="721859" y="398503"/>
                  </a:lnTo>
                  <a:lnTo>
                    <a:pt x="725945" y="397595"/>
                  </a:lnTo>
                  <a:lnTo>
                    <a:pt x="730032" y="397141"/>
                  </a:lnTo>
                  <a:lnTo>
                    <a:pt x="734345" y="396915"/>
                  </a:lnTo>
                  <a:lnTo>
                    <a:pt x="738658" y="396688"/>
                  </a:lnTo>
                  <a:lnTo>
                    <a:pt x="744106" y="396915"/>
                  </a:lnTo>
                  <a:lnTo>
                    <a:pt x="749554" y="397595"/>
                  </a:lnTo>
                  <a:lnTo>
                    <a:pt x="754775" y="398276"/>
                  </a:lnTo>
                  <a:lnTo>
                    <a:pt x="759770" y="399637"/>
                  </a:lnTo>
                  <a:lnTo>
                    <a:pt x="764764" y="400998"/>
                  </a:lnTo>
                  <a:lnTo>
                    <a:pt x="769758" y="403040"/>
                  </a:lnTo>
                  <a:lnTo>
                    <a:pt x="774298" y="405082"/>
                  </a:lnTo>
                  <a:lnTo>
                    <a:pt x="778838" y="407577"/>
                  </a:lnTo>
                  <a:lnTo>
                    <a:pt x="916859" y="288925"/>
                  </a:lnTo>
                  <a:close/>
                  <a:moveTo>
                    <a:pt x="607752" y="120128"/>
                  </a:moveTo>
                  <a:lnTo>
                    <a:pt x="595738" y="120581"/>
                  </a:lnTo>
                  <a:lnTo>
                    <a:pt x="583950" y="121488"/>
                  </a:lnTo>
                  <a:lnTo>
                    <a:pt x="571936" y="122621"/>
                  </a:lnTo>
                  <a:lnTo>
                    <a:pt x="559921" y="123755"/>
                  </a:lnTo>
                  <a:lnTo>
                    <a:pt x="548133" y="125341"/>
                  </a:lnTo>
                  <a:lnTo>
                    <a:pt x="536119" y="127154"/>
                  </a:lnTo>
                  <a:lnTo>
                    <a:pt x="524331" y="129421"/>
                  </a:lnTo>
                  <a:lnTo>
                    <a:pt x="512543" y="131688"/>
                  </a:lnTo>
                  <a:lnTo>
                    <a:pt x="500755" y="134407"/>
                  </a:lnTo>
                  <a:lnTo>
                    <a:pt x="489194" y="137581"/>
                  </a:lnTo>
                  <a:lnTo>
                    <a:pt x="477406" y="140754"/>
                  </a:lnTo>
                  <a:lnTo>
                    <a:pt x="466072" y="144380"/>
                  </a:lnTo>
                  <a:lnTo>
                    <a:pt x="454511" y="148234"/>
                  </a:lnTo>
                  <a:lnTo>
                    <a:pt x="443176" y="152313"/>
                  </a:lnTo>
                  <a:lnTo>
                    <a:pt x="431615" y="156620"/>
                  </a:lnTo>
                  <a:lnTo>
                    <a:pt x="420508" y="161380"/>
                  </a:lnTo>
                  <a:lnTo>
                    <a:pt x="409400" y="166593"/>
                  </a:lnTo>
                  <a:lnTo>
                    <a:pt x="398519" y="171579"/>
                  </a:lnTo>
                  <a:lnTo>
                    <a:pt x="387411" y="177246"/>
                  </a:lnTo>
                  <a:lnTo>
                    <a:pt x="376530" y="183139"/>
                  </a:lnTo>
                  <a:lnTo>
                    <a:pt x="365876" y="189485"/>
                  </a:lnTo>
                  <a:lnTo>
                    <a:pt x="355221" y="195831"/>
                  </a:lnTo>
                  <a:lnTo>
                    <a:pt x="344794" y="202631"/>
                  </a:lnTo>
                  <a:lnTo>
                    <a:pt x="334593" y="209431"/>
                  </a:lnTo>
                  <a:lnTo>
                    <a:pt x="324392" y="216684"/>
                  </a:lnTo>
                  <a:lnTo>
                    <a:pt x="314191" y="224163"/>
                  </a:lnTo>
                  <a:lnTo>
                    <a:pt x="304443" y="232323"/>
                  </a:lnTo>
                  <a:lnTo>
                    <a:pt x="294695" y="240483"/>
                  </a:lnTo>
                  <a:lnTo>
                    <a:pt x="284948" y="248869"/>
                  </a:lnTo>
                  <a:lnTo>
                    <a:pt x="275654" y="257482"/>
                  </a:lnTo>
                  <a:lnTo>
                    <a:pt x="266359" y="266548"/>
                  </a:lnTo>
                  <a:lnTo>
                    <a:pt x="257518" y="275614"/>
                  </a:lnTo>
                  <a:lnTo>
                    <a:pt x="248678" y="285134"/>
                  </a:lnTo>
                  <a:lnTo>
                    <a:pt x="240290" y="294654"/>
                  </a:lnTo>
                  <a:lnTo>
                    <a:pt x="232129" y="304400"/>
                  </a:lnTo>
                  <a:lnTo>
                    <a:pt x="224195" y="314373"/>
                  </a:lnTo>
                  <a:lnTo>
                    <a:pt x="216714" y="324346"/>
                  </a:lnTo>
                  <a:lnTo>
                    <a:pt x="209460" y="334545"/>
                  </a:lnTo>
                  <a:lnTo>
                    <a:pt x="202433" y="344971"/>
                  </a:lnTo>
                  <a:lnTo>
                    <a:pt x="195632" y="355397"/>
                  </a:lnTo>
                  <a:lnTo>
                    <a:pt x="189058" y="366050"/>
                  </a:lnTo>
                  <a:lnTo>
                    <a:pt x="183164" y="376703"/>
                  </a:lnTo>
                  <a:lnTo>
                    <a:pt x="177271" y="387583"/>
                  </a:lnTo>
                  <a:lnTo>
                    <a:pt x="171603" y="398462"/>
                  </a:lnTo>
                  <a:lnTo>
                    <a:pt x="166390" y="409342"/>
                  </a:lnTo>
                  <a:lnTo>
                    <a:pt x="161402" y="420448"/>
                  </a:lnTo>
                  <a:lnTo>
                    <a:pt x="156642" y="431554"/>
                  </a:lnTo>
                  <a:lnTo>
                    <a:pt x="152108" y="443114"/>
                  </a:lnTo>
                  <a:lnTo>
                    <a:pt x="148028" y="454673"/>
                  </a:lnTo>
                  <a:lnTo>
                    <a:pt x="144174" y="466006"/>
                  </a:lnTo>
                  <a:lnTo>
                    <a:pt x="140774" y="477565"/>
                  </a:lnTo>
                  <a:lnTo>
                    <a:pt x="137373" y="489125"/>
                  </a:lnTo>
                  <a:lnTo>
                    <a:pt x="134426" y="500911"/>
                  </a:lnTo>
                  <a:lnTo>
                    <a:pt x="131706" y="512470"/>
                  </a:lnTo>
                  <a:lnTo>
                    <a:pt x="129213" y="524256"/>
                  </a:lnTo>
                  <a:lnTo>
                    <a:pt x="127172" y="536269"/>
                  </a:lnTo>
                  <a:lnTo>
                    <a:pt x="125359" y="548055"/>
                  </a:lnTo>
                  <a:lnTo>
                    <a:pt x="123772" y="560068"/>
                  </a:lnTo>
                  <a:lnTo>
                    <a:pt x="122185" y="571854"/>
                  </a:lnTo>
                  <a:lnTo>
                    <a:pt x="121278" y="583867"/>
                  </a:lnTo>
                  <a:lnTo>
                    <a:pt x="120598" y="595880"/>
                  </a:lnTo>
                  <a:lnTo>
                    <a:pt x="120145" y="607666"/>
                  </a:lnTo>
                  <a:lnTo>
                    <a:pt x="120145" y="619905"/>
                  </a:lnTo>
                  <a:lnTo>
                    <a:pt x="120145" y="631918"/>
                  </a:lnTo>
                  <a:lnTo>
                    <a:pt x="120598" y="643704"/>
                  </a:lnTo>
                  <a:lnTo>
                    <a:pt x="121278" y="655717"/>
                  </a:lnTo>
                  <a:lnTo>
                    <a:pt x="122185" y="667503"/>
                  </a:lnTo>
                  <a:lnTo>
                    <a:pt x="123772" y="679516"/>
                  </a:lnTo>
                  <a:lnTo>
                    <a:pt x="125359" y="691529"/>
                  </a:lnTo>
                  <a:lnTo>
                    <a:pt x="127172" y="703315"/>
                  </a:lnTo>
                  <a:lnTo>
                    <a:pt x="129213" y="715328"/>
                  </a:lnTo>
                  <a:lnTo>
                    <a:pt x="131706" y="726887"/>
                  </a:lnTo>
                  <a:lnTo>
                    <a:pt x="134426" y="738673"/>
                  </a:lnTo>
                  <a:lnTo>
                    <a:pt x="137373" y="750460"/>
                  </a:lnTo>
                  <a:lnTo>
                    <a:pt x="140774" y="762019"/>
                  </a:lnTo>
                  <a:lnTo>
                    <a:pt x="144174" y="773579"/>
                  </a:lnTo>
                  <a:lnTo>
                    <a:pt x="148028" y="784911"/>
                  </a:lnTo>
                  <a:lnTo>
                    <a:pt x="152108" y="796471"/>
                  </a:lnTo>
                  <a:lnTo>
                    <a:pt x="156642" y="807804"/>
                  </a:lnTo>
                  <a:lnTo>
                    <a:pt x="161402" y="819136"/>
                  </a:lnTo>
                  <a:lnTo>
                    <a:pt x="166390" y="830016"/>
                  </a:lnTo>
                  <a:lnTo>
                    <a:pt x="171603" y="841122"/>
                  </a:lnTo>
                  <a:lnTo>
                    <a:pt x="177271" y="852002"/>
                  </a:lnTo>
                  <a:lnTo>
                    <a:pt x="183164" y="862881"/>
                  </a:lnTo>
                  <a:lnTo>
                    <a:pt x="189058" y="873534"/>
                  </a:lnTo>
                  <a:lnTo>
                    <a:pt x="195632" y="884187"/>
                  </a:lnTo>
                  <a:lnTo>
                    <a:pt x="202433" y="894613"/>
                  </a:lnTo>
                  <a:lnTo>
                    <a:pt x="209460" y="904813"/>
                  </a:lnTo>
                  <a:lnTo>
                    <a:pt x="216714" y="915239"/>
                  </a:lnTo>
                  <a:lnTo>
                    <a:pt x="224195" y="925212"/>
                  </a:lnTo>
                  <a:lnTo>
                    <a:pt x="232129" y="934958"/>
                  </a:lnTo>
                  <a:lnTo>
                    <a:pt x="240290" y="944931"/>
                  </a:lnTo>
                  <a:lnTo>
                    <a:pt x="248678" y="954450"/>
                  </a:lnTo>
                  <a:lnTo>
                    <a:pt x="257518" y="963743"/>
                  </a:lnTo>
                  <a:lnTo>
                    <a:pt x="266359" y="973036"/>
                  </a:lnTo>
                  <a:lnTo>
                    <a:pt x="275654" y="982102"/>
                  </a:lnTo>
                  <a:lnTo>
                    <a:pt x="284948" y="990715"/>
                  </a:lnTo>
                  <a:lnTo>
                    <a:pt x="294695" y="999102"/>
                  </a:lnTo>
                  <a:lnTo>
                    <a:pt x="304443" y="1007261"/>
                  </a:lnTo>
                  <a:lnTo>
                    <a:pt x="314191" y="1015194"/>
                  </a:lnTo>
                  <a:lnTo>
                    <a:pt x="324392" y="1022674"/>
                  </a:lnTo>
                  <a:lnTo>
                    <a:pt x="334593" y="1029927"/>
                  </a:lnTo>
                  <a:lnTo>
                    <a:pt x="344794" y="1036953"/>
                  </a:lnTo>
                  <a:lnTo>
                    <a:pt x="355221" y="1043753"/>
                  </a:lnTo>
                  <a:lnTo>
                    <a:pt x="365876" y="1050099"/>
                  </a:lnTo>
                  <a:lnTo>
                    <a:pt x="376530" y="1056446"/>
                  </a:lnTo>
                  <a:lnTo>
                    <a:pt x="387411" y="1062339"/>
                  </a:lnTo>
                  <a:lnTo>
                    <a:pt x="398292" y="1067779"/>
                  </a:lnTo>
                  <a:lnTo>
                    <a:pt x="409400" y="1072992"/>
                  </a:lnTo>
                  <a:lnTo>
                    <a:pt x="420508" y="1078205"/>
                  </a:lnTo>
                  <a:lnTo>
                    <a:pt x="431615" y="1082738"/>
                  </a:lnTo>
                  <a:lnTo>
                    <a:pt x="443176" y="1087271"/>
                  </a:lnTo>
                  <a:lnTo>
                    <a:pt x="454511" y="1091351"/>
                  </a:lnTo>
                  <a:lnTo>
                    <a:pt x="466072" y="1095204"/>
                  </a:lnTo>
                  <a:lnTo>
                    <a:pt x="477406" y="1098830"/>
                  </a:lnTo>
                  <a:lnTo>
                    <a:pt x="489194" y="1102004"/>
                  </a:lnTo>
                  <a:lnTo>
                    <a:pt x="500755" y="1104950"/>
                  </a:lnTo>
                  <a:lnTo>
                    <a:pt x="512543" y="1107897"/>
                  </a:lnTo>
                  <a:lnTo>
                    <a:pt x="524331" y="1110163"/>
                  </a:lnTo>
                  <a:lnTo>
                    <a:pt x="536119" y="1112203"/>
                  </a:lnTo>
                  <a:lnTo>
                    <a:pt x="548133" y="1114243"/>
                  </a:lnTo>
                  <a:lnTo>
                    <a:pt x="559921" y="1115830"/>
                  </a:lnTo>
                  <a:lnTo>
                    <a:pt x="571936" y="1116963"/>
                  </a:lnTo>
                  <a:lnTo>
                    <a:pt x="583950" y="1118096"/>
                  </a:lnTo>
                  <a:lnTo>
                    <a:pt x="595738" y="1118776"/>
                  </a:lnTo>
                  <a:lnTo>
                    <a:pt x="607752" y="1119230"/>
                  </a:lnTo>
                  <a:lnTo>
                    <a:pt x="619540" y="1119230"/>
                  </a:lnTo>
                  <a:lnTo>
                    <a:pt x="631782" y="1119230"/>
                  </a:lnTo>
                  <a:lnTo>
                    <a:pt x="643796" y="1118776"/>
                  </a:lnTo>
                  <a:lnTo>
                    <a:pt x="655584" y="1118096"/>
                  </a:lnTo>
                  <a:lnTo>
                    <a:pt x="667598" y="1116963"/>
                  </a:lnTo>
                  <a:lnTo>
                    <a:pt x="679613" y="1115830"/>
                  </a:lnTo>
                  <a:lnTo>
                    <a:pt x="691401" y="1114243"/>
                  </a:lnTo>
                  <a:lnTo>
                    <a:pt x="703415" y="1112203"/>
                  </a:lnTo>
                  <a:lnTo>
                    <a:pt x="715203" y="1110163"/>
                  </a:lnTo>
                  <a:lnTo>
                    <a:pt x="726991" y="1107897"/>
                  </a:lnTo>
                  <a:lnTo>
                    <a:pt x="738779" y="1104950"/>
                  </a:lnTo>
                  <a:lnTo>
                    <a:pt x="750340" y="1102004"/>
                  </a:lnTo>
                  <a:lnTo>
                    <a:pt x="762128" y="1098830"/>
                  </a:lnTo>
                  <a:lnTo>
                    <a:pt x="773462" y="1095204"/>
                  </a:lnTo>
                  <a:lnTo>
                    <a:pt x="785023" y="1091351"/>
                  </a:lnTo>
                  <a:lnTo>
                    <a:pt x="796358" y="1087271"/>
                  </a:lnTo>
                  <a:lnTo>
                    <a:pt x="807692" y="1082738"/>
                  </a:lnTo>
                  <a:lnTo>
                    <a:pt x="819026" y="1078205"/>
                  </a:lnTo>
                  <a:lnTo>
                    <a:pt x="830134" y="1072992"/>
                  </a:lnTo>
                  <a:lnTo>
                    <a:pt x="841015" y="1067779"/>
                  </a:lnTo>
                  <a:lnTo>
                    <a:pt x="852123" y="1062339"/>
                  </a:lnTo>
                  <a:lnTo>
                    <a:pt x="862777" y="1056446"/>
                  </a:lnTo>
                  <a:lnTo>
                    <a:pt x="873658" y="1050099"/>
                  </a:lnTo>
                  <a:lnTo>
                    <a:pt x="884086" y="1043753"/>
                  </a:lnTo>
                  <a:lnTo>
                    <a:pt x="894740" y="1036953"/>
                  </a:lnTo>
                  <a:lnTo>
                    <a:pt x="904941" y="1029927"/>
                  </a:lnTo>
                  <a:lnTo>
                    <a:pt x="915142" y="1022674"/>
                  </a:lnTo>
                  <a:lnTo>
                    <a:pt x="925343" y="1015194"/>
                  </a:lnTo>
                  <a:lnTo>
                    <a:pt x="935091" y="1007261"/>
                  </a:lnTo>
                  <a:lnTo>
                    <a:pt x="944839" y="999102"/>
                  </a:lnTo>
                  <a:lnTo>
                    <a:pt x="954586" y="990715"/>
                  </a:lnTo>
                  <a:lnTo>
                    <a:pt x="963880" y="982102"/>
                  </a:lnTo>
                  <a:lnTo>
                    <a:pt x="972948" y="973036"/>
                  </a:lnTo>
                  <a:lnTo>
                    <a:pt x="982016" y="963743"/>
                  </a:lnTo>
                  <a:lnTo>
                    <a:pt x="990856" y="954450"/>
                  </a:lnTo>
                  <a:lnTo>
                    <a:pt x="999244" y="944931"/>
                  </a:lnTo>
                  <a:lnTo>
                    <a:pt x="1007405" y="934958"/>
                  </a:lnTo>
                  <a:lnTo>
                    <a:pt x="1015339" y="925212"/>
                  </a:lnTo>
                  <a:lnTo>
                    <a:pt x="1022820" y="915239"/>
                  </a:lnTo>
                  <a:lnTo>
                    <a:pt x="1030074" y="904813"/>
                  </a:lnTo>
                  <a:lnTo>
                    <a:pt x="1037101" y="894613"/>
                  </a:lnTo>
                  <a:lnTo>
                    <a:pt x="1043902" y="884187"/>
                  </a:lnTo>
                  <a:lnTo>
                    <a:pt x="1050249" y="873534"/>
                  </a:lnTo>
                  <a:lnTo>
                    <a:pt x="1056370" y="862881"/>
                  </a:lnTo>
                  <a:lnTo>
                    <a:pt x="1062263" y="852002"/>
                  </a:lnTo>
                  <a:lnTo>
                    <a:pt x="1067931" y="841122"/>
                  </a:lnTo>
                  <a:lnTo>
                    <a:pt x="1073144" y="830016"/>
                  </a:lnTo>
                  <a:lnTo>
                    <a:pt x="1078132" y="819136"/>
                  </a:lnTo>
                  <a:lnTo>
                    <a:pt x="1082892" y="807804"/>
                  </a:lnTo>
                  <a:lnTo>
                    <a:pt x="1087426" y="796471"/>
                  </a:lnTo>
                  <a:lnTo>
                    <a:pt x="1091280" y="784911"/>
                  </a:lnTo>
                  <a:lnTo>
                    <a:pt x="1095360" y="773579"/>
                  </a:lnTo>
                  <a:lnTo>
                    <a:pt x="1098760" y="762019"/>
                  </a:lnTo>
                  <a:lnTo>
                    <a:pt x="1102161" y="750460"/>
                  </a:lnTo>
                  <a:lnTo>
                    <a:pt x="1105108" y="738673"/>
                  </a:lnTo>
                  <a:lnTo>
                    <a:pt x="1107828" y="726887"/>
                  </a:lnTo>
                  <a:lnTo>
                    <a:pt x="1110321" y="715328"/>
                  </a:lnTo>
                  <a:lnTo>
                    <a:pt x="1112362" y="703315"/>
                  </a:lnTo>
                  <a:lnTo>
                    <a:pt x="1114175" y="691529"/>
                  </a:lnTo>
                  <a:lnTo>
                    <a:pt x="1115762" y="679516"/>
                  </a:lnTo>
                  <a:lnTo>
                    <a:pt x="1117122" y="667503"/>
                  </a:lnTo>
                  <a:lnTo>
                    <a:pt x="1118256" y="655717"/>
                  </a:lnTo>
                  <a:lnTo>
                    <a:pt x="1118936" y="643704"/>
                  </a:lnTo>
                  <a:lnTo>
                    <a:pt x="1119389" y="631918"/>
                  </a:lnTo>
                  <a:lnTo>
                    <a:pt x="1119389" y="619905"/>
                  </a:lnTo>
                  <a:lnTo>
                    <a:pt x="1119389" y="607666"/>
                  </a:lnTo>
                  <a:lnTo>
                    <a:pt x="1118936" y="595880"/>
                  </a:lnTo>
                  <a:lnTo>
                    <a:pt x="1118256" y="583867"/>
                  </a:lnTo>
                  <a:lnTo>
                    <a:pt x="1117122" y="571854"/>
                  </a:lnTo>
                  <a:lnTo>
                    <a:pt x="1115762" y="560068"/>
                  </a:lnTo>
                  <a:lnTo>
                    <a:pt x="1114175" y="548055"/>
                  </a:lnTo>
                  <a:lnTo>
                    <a:pt x="1112362" y="536269"/>
                  </a:lnTo>
                  <a:lnTo>
                    <a:pt x="1110321" y="524256"/>
                  </a:lnTo>
                  <a:lnTo>
                    <a:pt x="1107828" y="512470"/>
                  </a:lnTo>
                  <a:lnTo>
                    <a:pt x="1105108" y="500911"/>
                  </a:lnTo>
                  <a:lnTo>
                    <a:pt x="1102161" y="489125"/>
                  </a:lnTo>
                  <a:lnTo>
                    <a:pt x="1098760" y="477565"/>
                  </a:lnTo>
                  <a:lnTo>
                    <a:pt x="1095360" y="466006"/>
                  </a:lnTo>
                  <a:lnTo>
                    <a:pt x="1091280" y="454673"/>
                  </a:lnTo>
                  <a:lnTo>
                    <a:pt x="1087426" y="443114"/>
                  </a:lnTo>
                  <a:lnTo>
                    <a:pt x="1082892" y="431554"/>
                  </a:lnTo>
                  <a:lnTo>
                    <a:pt x="1078132" y="420448"/>
                  </a:lnTo>
                  <a:lnTo>
                    <a:pt x="1073144" y="409342"/>
                  </a:lnTo>
                  <a:lnTo>
                    <a:pt x="1067931" y="398462"/>
                  </a:lnTo>
                  <a:lnTo>
                    <a:pt x="1062263" y="387583"/>
                  </a:lnTo>
                  <a:lnTo>
                    <a:pt x="1056370" y="376703"/>
                  </a:lnTo>
                  <a:lnTo>
                    <a:pt x="1050249" y="366050"/>
                  </a:lnTo>
                  <a:lnTo>
                    <a:pt x="1043902" y="355397"/>
                  </a:lnTo>
                  <a:lnTo>
                    <a:pt x="1037101" y="344971"/>
                  </a:lnTo>
                  <a:lnTo>
                    <a:pt x="1030074" y="334545"/>
                  </a:lnTo>
                  <a:lnTo>
                    <a:pt x="1022820" y="324346"/>
                  </a:lnTo>
                  <a:lnTo>
                    <a:pt x="1015339" y="314373"/>
                  </a:lnTo>
                  <a:lnTo>
                    <a:pt x="1007405" y="304400"/>
                  </a:lnTo>
                  <a:lnTo>
                    <a:pt x="999244" y="294654"/>
                  </a:lnTo>
                  <a:lnTo>
                    <a:pt x="990856" y="285134"/>
                  </a:lnTo>
                  <a:lnTo>
                    <a:pt x="982016" y="275614"/>
                  </a:lnTo>
                  <a:lnTo>
                    <a:pt x="972948" y="266548"/>
                  </a:lnTo>
                  <a:lnTo>
                    <a:pt x="963880" y="257482"/>
                  </a:lnTo>
                  <a:lnTo>
                    <a:pt x="954586" y="248869"/>
                  </a:lnTo>
                  <a:lnTo>
                    <a:pt x="944839" y="240483"/>
                  </a:lnTo>
                  <a:lnTo>
                    <a:pt x="935091" y="232323"/>
                  </a:lnTo>
                  <a:lnTo>
                    <a:pt x="925343" y="224163"/>
                  </a:lnTo>
                  <a:lnTo>
                    <a:pt x="915142" y="216684"/>
                  </a:lnTo>
                  <a:lnTo>
                    <a:pt x="904941" y="209431"/>
                  </a:lnTo>
                  <a:lnTo>
                    <a:pt x="894740" y="202631"/>
                  </a:lnTo>
                  <a:lnTo>
                    <a:pt x="884086" y="195831"/>
                  </a:lnTo>
                  <a:lnTo>
                    <a:pt x="873658" y="189485"/>
                  </a:lnTo>
                  <a:lnTo>
                    <a:pt x="862777" y="183139"/>
                  </a:lnTo>
                  <a:lnTo>
                    <a:pt x="852123" y="177246"/>
                  </a:lnTo>
                  <a:lnTo>
                    <a:pt x="841015" y="171579"/>
                  </a:lnTo>
                  <a:lnTo>
                    <a:pt x="830134" y="166593"/>
                  </a:lnTo>
                  <a:lnTo>
                    <a:pt x="819026" y="161380"/>
                  </a:lnTo>
                  <a:lnTo>
                    <a:pt x="807692" y="156620"/>
                  </a:lnTo>
                  <a:lnTo>
                    <a:pt x="796358" y="152313"/>
                  </a:lnTo>
                  <a:lnTo>
                    <a:pt x="785023" y="148234"/>
                  </a:lnTo>
                  <a:lnTo>
                    <a:pt x="773462" y="144380"/>
                  </a:lnTo>
                  <a:lnTo>
                    <a:pt x="762128" y="140754"/>
                  </a:lnTo>
                  <a:lnTo>
                    <a:pt x="750340" y="137581"/>
                  </a:lnTo>
                  <a:lnTo>
                    <a:pt x="738779" y="134407"/>
                  </a:lnTo>
                  <a:lnTo>
                    <a:pt x="726991" y="131688"/>
                  </a:lnTo>
                  <a:lnTo>
                    <a:pt x="715203" y="129421"/>
                  </a:lnTo>
                  <a:lnTo>
                    <a:pt x="703415" y="127154"/>
                  </a:lnTo>
                  <a:lnTo>
                    <a:pt x="691401" y="125341"/>
                  </a:lnTo>
                  <a:lnTo>
                    <a:pt x="679613" y="123755"/>
                  </a:lnTo>
                  <a:lnTo>
                    <a:pt x="667598" y="122621"/>
                  </a:lnTo>
                  <a:lnTo>
                    <a:pt x="655584" y="121488"/>
                  </a:lnTo>
                  <a:lnTo>
                    <a:pt x="643796" y="120581"/>
                  </a:lnTo>
                  <a:lnTo>
                    <a:pt x="631782" y="120128"/>
                  </a:lnTo>
                  <a:lnTo>
                    <a:pt x="619540" y="120128"/>
                  </a:lnTo>
                  <a:lnTo>
                    <a:pt x="607752" y="120128"/>
                  </a:lnTo>
                  <a:close/>
                  <a:moveTo>
                    <a:pt x="619540" y="0"/>
                  </a:moveTo>
                  <a:lnTo>
                    <a:pt x="634502" y="227"/>
                  </a:lnTo>
                  <a:lnTo>
                    <a:pt x="649690" y="907"/>
                  </a:lnTo>
                  <a:lnTo>
                    <a:pt x="664198" y="1587"/>
                  </a:lnTo>
                  <a:lnTo>
                    <a:pt x="678933" y="3173"/>
                  </a:lnTo>
                  <a:lnTo>
                    <a:pt x="694121" y="4533"/>
                  </a:lnTo>
                  <a:lnTo>
                    <a:pt x="708629" y="6573"/>
                  </a:lnTo>
                  <a:lnTo>
                    <a:pt x="723364" y="8840"/>
                  </a:lnTo>
                  <a:lnTo>
                    <a:pt x="738098" y="11560"/>
                  </a:lnTo>
                  <a:lnTo>
                    <a:pt x="752607" y="14506"/>
                  </a:lnTo>
                  <a:lnTo>
                    <a:pt x="767115" y="17906"/>
                  </a:lnTo>
                  <a:lnTo>
                    <a:pt x="781623" y="21533"/>
                  </a:lnTo>
                  <a:lnTo>
                    <a:pt x="796131" y="25839"/>
                  </a:lnTo>
                  <a:lnTo>
                    <a:pt x="810412" y="30146"/>
                  </a:lnTo>
                  <a:lnTo>
                    <a:pt x="824694" y="34905"/>
                  </a:lnTo>
                  <a:lnTo>
                    <a:pt x="838975" y="40118"/>
                  </a:lnTo>
                  <a:lnTo>
                    <a:pt x="853030" y="45558"/>
                  </a:lnTo>
                  <a:lnTo>
                    <a:pt x="866858" y="51451"/>
                  </a:lnTo>
                  <a:lnTo>
                    <a:pt x="880686" y="57571"/>
                  </a:lnTo>
                  <a:lnTo>
                    <a:pt x="894514" y="64144"/>
                  </a:lnTo>
                  <a:lnTo>
                    <a:pt x="907888" y="71170"/>
                  </a:lnTo>
                  <a:lnTo>
                    <a:pt x="921263" y="78423"/>
                  </a:lnTo>
                  <a:lnTo>
                    <a:pt x="934638" y="85903"/>
                  </a:lnTo>
                  <a:lnTo>
                    <a:pt x="947786" y="93836"/>
                  </a:lnTo>
                  <a:lnTo>
                    <a:pt x="960934" y="102222"/>
                  </a:lnTo>
                  <a:lnTo>
                    <a:pt x="973401" y="110835"/>
                  </a:lnTo>
                  <a:lnTo>
                    <a:pt x="986096" y="119901"/>
                  </a:lnTo>
                  <a:lnTo>
                    <a:pt x="998791" y="129421"/>
                  </a:lnTo>
                  <a:lnTo>
                    <a:pt x="1010805" y="139167"/>
                  </a:lnTo>
                  <a:lnTo>
                    <a:pt x="1023046" y="149140"/>
                  </a:lnTo>
                  <a:lnTo>
                    <a:pt x="1034607" y="159793"/>
                  </a:lnTo>
                  <a:lnTo>
                    <a:pt x="1046395" y="170446"/>
                  </a:lnTo>
                  <a:lnTo>
                    <a:pt x="1057956" y="181779"/>
                  </a:lnTo>
                  <a:lnTo>
                    <a:pt x="1067251" y="191072"/>
                  </a:lnTo>
                  <a:lnTo>
                    <a:pt x="1076318" y="200591"/>
                  </a:lnTo>
                  <a:lnTo>
                    <a:pt x="1084932" y="210564"/>
                  </a:lnTo>
                  <a:lnTo>
                    <a:pt x="1093546" y="220310"/>
                  </a:lnTo>
                  <a:lnTo>
                    <a:pt x="1101934" y="230283"/>
                  </a:lnTo>
                  <a:lnTo>
                    <a:pt x="1110095" y="240709"/>
                  </a:lnTo>
                  <a:lnTo>
                    <a:pt x="1117802" y="250909"/>
                  </a:lnTo>
                  <a:lnTo>
                    <a:pt x="1125510" y="261108"/>
                  </a:lnTo>
                  <a:lnTo>
                    <a:pt x="1132764" y="271988"/>
                  </a:lnTo>
                  <a:lnTo>
                    <a:pt x="1139791" y="282414"/>
                  </a:lnTo>
                  <a:lnTo>
                    <a:pt x="1146592" y="293294"/>
                  </a:lnTo>
                  <a:lnTo>
                    <a:pt x="1153166" y="304173"/>
                  </a:lnTo>
                  <a:lnTo>
                    <a:pt x="1159513" y="315279"/>
                  </a:lnTo>
                  <a:lnTo>
                    <a:pt x="1165634" y="326159"/>
                  </a:lnTo>
                  <a:lnTo>
                    <a:pt x="1171527" y="337492"/>
                  </a:lnTo>
                  <a:lnTo>
                    <a:pt x="1177195" y="348598"/>
                  </a:lnTo>
                  <a:lnTo>
                    <a:pt x="1182408" y="360157"/>
                  </a:lnTo>
                  <a:lnTo>
                    <a:pt x="1187622" y="371490"/>
                  </a:lnTo>
                  <a:lnTo>
                    <a:pt x="1192610" y="383050"/>
                  </a:lnTo>
                  <a:lnTo>
                    <a:pt x="1197143" y="394609"/>
                  </a:lnTo>
                  <a:lnTo>
                    <a:pt x="1201677" y="406395"/>
                  </a:lnTo>
                  <a:lnTo>
                    <a:pt x="1205984" y="418181"/>
                  </a:lnTo>
                  <a:lnTo>
                    <a:pt x="1209611" y="429741"/>
                  </a:lnTo>
                  <a:lnTo>
                    <a:pt x="1213465" y="441754"/>
                  </a:lnTo>
                  <a:lnTo>
                    <a:pt x="1216865" y="453540"/>
                  </a:lnTo>
                  <a:lnTo>
                    <a:pt x="1219812" y="465552"/>
                  </a:lnTo>
                  <a:lnTo>
                    <a:pt x="1222986" y="477792"/>
                  </a:lnTo>
                  <a:lnTo>
                    <a:pt x="1225706" y="489578"/>
                  </a:lnTo>
                  <a:lnTo>
                    <a:pt x="1228200" y="501818"/>
                  </a:lnTo>
                  <a:lnTo>
                    <a:pt x="1230240" y="514057"/>
                  </a:lnTo>
                  <a:lnTo>
                    <a:pt x="1232280" y="526070"/>
                  </a:lnTo>
                  <a:lnTo>
                    <a:pt x="1233867" y="538536"/>
                  </a:lnTo>
                  <a:lnTo>
                    <a:pt x="1235680" y="550775"/>
                  </a:lnTo>
                  <a:lnTo>
                    <a:pt x="1236814" y="563015"/>
                  </a:lnTo>
                  <a:lnTo>
                    <a:pt x="1237720" y="575254"/>
                  </a:lnTo>
                  <a:lnTo>
                    <a:pt x="1238401" y="587720"/>
                  </a:lnTo>
                  <a:lnTo>
                    <a:pt x="1239081" y="599733"/>
                  </a:lnTo>
                  <a:lnTo>
                    <a:pt x="1239307" y="612199"/>
                  </a:lnTo>
                  <a:lnTo>
                    <a:pt x="1239307" y="624665"/>
                  </a:lnTo>
                  <a:lnTo>
                    <a:pt x="1239081" y="636678"/>
                  </a:lnTo>
                  <a:lnTo>
                    <a:pt x="1238627" y="649144"/>
                  </a:lnTo>
                  <a:lnTo>
                    <a:pt x="1237947" y="661610"/>
                  </a:lnTo>
                  <a:lnTo>
                    <a:pt x="1237040" y="673623"/>
                  </a:lnTo>
                  <a:lnTo>
                    <a:pt x="1235907" y="686089"/>
                  </a:lnTo>
                  <a:lnTo>
                    <a:pt x="1234320" y="698102"/>
                  </a:lnTo>
                  <a:lnTo>
                    <a:pt x="1232507" y="710341"/>
                  </a:lnTo>
                  <a:lnTo>
                    <a:pt x="1230693" y="722807"/>
                  </a:lnTo>
                  <a:lnTo>
                    <a:pt x="1228653" y="734820"/>
                  </a:lnTo>
                  <a:lnTo>
                    <a:pt x="1226159" y="746833"/>
                  </a:lnTo>
                  <a:lnTo>
                    <a:pt x="1223439" y="759073"/>
                  </a:lnTo>
                  <a:lnTo>
                    <a:pt x="1220719" y="771085"/>
                  </a:lnTo>
                  <a:lnTo>
                    <a:pt x="1217545" y="783098"/>
                  </a:lnTo>
                  <a:lnTo>
                    <a:pt x="1214145" y="795111"/>
                  </a:lnTo>
                  <a:lnTo>
                    <a:pt x="1210518" y="806897"/>
                  </a:lnTo>
                  <a:lnTo>
                    <a:pt x="1206664" y="818683"/>
                  </a:lnTo>
                  <a:lnTo>
                    <a:pt x="1202357" y="830469"/>
                  </a:lnTo>
                  <a:lnTo>
                    <a:pt x="1198277" y="842255"/>
                  </a:lnTo>
                  <a:lnTo>
                    <a:pt x="1193516" y="853588"/>
                  </a:lnTo>
                  <a:lnTo>
                    <a:pt x="1188529" y="865374"/>
                  </a:lnTo>
                  <a:lnTo>
                    <a:pt x="1183769" y="876934"/>
                  </a:lnTo>
                  <a:lnTo>
                    <a:pt x="1178328" y="888267"/>
                  </a:lnTo>
                  <a:lnTo>
                    <a:pt x="1172661" y="899599"/>
                  </a:lnTo>
                  <a:lnTo>
                    <a:pt x="1166767" y="910706"/>
                  </a:lnTo>
                  <a:lnTo>
                    <a:pt x="1160646" y="921812"/>
                  </a:lnTo>
                  <a:lnTo>
                    <a:pt x="1534229" y="1295115"/>
                  </a:lnTo>
                  <a:lnTo>
                    <a:pt x="1540350" y="1301461"/>
                  </a:lnTo>
                  <a:lnTo>
                    <a:pt x="1545790" y="1308034"/>
                  </a:lnTo>
                  <a:lnTo>
                    <a:pt x="1551231" y="1314607"/>
                  </a:lnTo>
                  <a:lnTo>
                    <a:pt x="1556445" y="1321407"/>
                  </a:lnTo>
                  <a:lnTo>
                    <a:pt x="1560752" y="1328433"/>
                  </a:lnTo>
                  <a:lnTo>
                    <a:pt x="1565286" y="1335460"/>
                  </a:lnTo>
                  <a:lnTo>
                    <a:pt x="1569366" y="1342713"/>
                  </a:lnTo>
                  <a:lnTo>
                    <a:pt x="1572766" y="1349966"/>
                  </a:lnTo>
                  <a:lnTo>
                    <a:pt x="1576167" y="1357219"/>
                  </a:lnTo>
                  <a:lnTo>
                    <a:pt x="1578887" y="1364698"/>
                  </a:lnTo>
                  <a:lnTo>
                    <a:pt x="1581381" y="1372178"/>
                  </a:lnTo>
                  <a:lnTo>
                    <a:pt x="1583648" y="1379658"/>
                  </a:lnTo>
                  <a:lnTo>
                    <a:pt x="1585461" y="1387137"/>
                  </a:lnTo>
                  <a:lnTo>
                    <a:pt x="1586821" y="1394617"/>
                  </a:lnTo>
                  <a:lnTo>
                    <a:pt x="1587955" y="1402323"/>
                  </a:lnTo>
                  <a:lnTo>
                    <a:pt x="1588635" y="1409803"/>
                  </a:lnTo>
                  <a:lnTo>
                    <a:pt x="1589088" y="1417283"/>
                  </a:lnTo>
                  <a:lnTo>
                    <a:pt x="1589088" y="1424762"/>
                  </a:lnTo>
                  <a:lnTo>
                    <a:pt x="1588861" y="1432242"/>
                  </a:lnTo>
                  <a:lnTo>
                    <a:pt x="1588181" y="1439495"/>
                  </a:lnTo>
                  <a:lnTo>
                    <a:pt x="1587274" y="1446748"/>
                  </a:lnTo>
                  <a:lnTo>
                    <a:pt x="1585914" y="1454001"/>
                  </a:lnTo>
                  <a:lnTo>
                    <a:pt x="1584101" y="1461027"/>
                  </a:lnTo>
                  <a:lnTo>
                    <a:pt x="1581834" y="1467827"/>
                  </a:lnTo>
                  <a:lnTo>
                    <a:pt x="1579340" y="1474627"/>
                  </a:lnTo>
                  <a:lnTo>
                    <a:pt x="1576620" y="1481200"/>
                  </a:lnTo>
                  <a:lnTo>
                    <a:pt x="1573220" y="1487773"/>
                  </a:lnTo>
                  <a:lnTo>
                    <a:pt x="1569593" y="1494119"/>
                  </a:lnTo>
                  <a:lnTo>
                    <a:pt x="1565512" y="1500239"/>
                  </a:lnTo>
                  <a:lnTo>
                    <a:pt x="1561432" y="1506132"/>
                  </a:lnTo>
                  <a:lnTo>
                    <a:pt x="1556445" y="1511572"/>
                  </a:lnTo>
                  <a:lnTo>
                    <a:pt x="1551231" y="1517011"/>
                  </a:lnTo>
                  <a:lnTo>
                    <a:pt x="1517228" y="1551237"/>
                  </a:lnTo>
                  <a:lnTo>
                    <a:pt x="1511787" y="1556223"/>
                  </a:lnTo>
                  <a:lnTo>
                    <a:pt x="1506120" y="1561209"/>
                  </a:lnTo>
                  <a:lnTo>
                    <a:pt x="1500226" y="1565516"/>
                  </a:lnTo>
                  <a:lnTo>
                    <a:pt x="1494106" y="1569369"/>
                  </a:lnTo>
                  <a:lnTo>
                    <a:pt x="1487985" y="1573222"/>
                  </a:lnTo>
                  <a:lnTo>
                    <a:pt x="1481411" y="1576395"/>
                  </a:lnTo>
                  <a:lnTo>
                    <a:pt x="1474837" y="1579342"/>
                  </a:lnTo>
                  <a:lnTo>
                    <a:pt x="1468036" y="1581835"/>
                  </a:lnTo>
                  <a:lnTo>
                    <a:pt x="1461009" y="1583875"/>
                  </a:lnTo>
                  <a:lnTo>
                    <a:pt x="1453982" y="1585688"/>
                  </a:lnTo>
                  <a:lnTo>
                    <a:pt x="1446728" y="1587275"/>
                  </a:lnTo>
                  <a:lnTo>
                    <a:pt x="1439474" y="1588182"/>
                  </a:lnTo>
                  <a:lnTo>
                    <a:pt x="1432219" y="1588862"/>
                  </a:lnTo>
                  <a:lnTo>
                    <a:pt x="1424739" y="1589088"/>
                  </a:lnTo>
                  <a:lnTo>
                    <a:pt x="1417258" y="1589088"/>
                  </a:lnTo>
                  <a:lnTo>
                    <a:pt x="1409777" y="1588862"/>
                  </a:lnTo>
                  <a:lnTo>
                    <a:pt x="1402296" y="1587955"/>
                  </a:lnTo>
                  <a:lnTo>
                    <a:pt x="1394589" y="1587048"/>
                  </a:lnTo>
                  <a:lnTo>
                    <a:pt x="1387108" y="1585235"/>
                  </a:lnTo>
                  <a:lnTo>
                    <a:pt x="1379628" y="1583422"/>
                  </a:lnTo>
                  <a:lnTo>
                    <a:pt x="1372147" y="1581382"/>
                  </a:lnTo>
                  <a:lnTo>
                    <a:pt x="1364666" y="1578662"/>
                  </a:lnTo>
                  <a:lnTo>
                    <a:pt x="1357186" y="1575942"/>
                  </a:lnTo>
                  <a:lnTo>
                    <a:pt x="1349931" y="1572769"/>
                  </a:lnTo>
                  <a:lnTo>
                    <a:pt x="1342677" y="1569142"/>
                  </a:lnTo>
                  <a:lnTo>
                    <a:pt x="1335423" y="1565289"/>
                  </a:lnTo>
                  <a:lnTo>
                    <a:pt x="1328396" y="1560756"/>
                  </a:lnTo>
                  <a:lnTo>
                    <a:pt x="1321369" y="1556223"/>
                  </a:lnTo>
                  <a:lnTo>
                    <a:pt x="1314568" y="1551237"/>
                  </a:lnTo>
                  <a:lnTo>
                    <a:pt x="1307994" y="1545797"/>
                  </a:lnTo>
                  <a:lnTo>
                    <a:pt x="1301420" y="1540130"/>
                  </a:lnTo>
                  <a:lnTo>
                    <a:pt x="1295299" y="1534011"/>
                  </a:lnTo>
                  <a:lnTo>
                    <a:pt x="921716" y="1160708"/>
                  </a:lnTo>
                  <a:lnTo>
                    <a:pt x="910835" y="1166827"/>
                  </a:lnTo>
                  <a:lnTo>
                    <a:pt x="899501" y="1172720"/>
                  </a:lnTo>
                  <a:lnTo>
                    <a:pt x="888166" y="1178160"/>
                  </a:lnTo>
                  <a:lnTo>
                    <a:pt x="876832" y="1183600"/>
                  </a:lnTo>
                  <a:lnTo>
                    <a:pt x="865498" y="1188586"/>
                  </a:lnTo>
                  <a:lnTo>
                    <a:pt x="853710" y="1193346"/>
                  </a:lnTo>
                  <a:lnTo>
                    <a:pt x="842375" y="1198106"/>
                  </a:lnTo>
                  <a:lnTo>
                    <a:pt x="830588" y="1202412"/>
                  </a:lnTo>
                  <a:lnTo>
                    <a:pt x="818573" y="1206492"/>
                  </a:lnTo>
                  <a:lnTo>
                    <a:pt x="807012" y="1210572"/>
                  </a:lnTo>
                  <a:lnTo>
                    <a:pt x="794997" y="1213972"/>
                  </a:lnTo>
                  <a:lnTo>
                    <a:pt x="783210" y="1217598"/>
                  </a:lnTo>
                  <a:lnTo>
                    <a:pt x="771195" y="1220545"/>
                  </a:lnTo>
                  <a:lnTo>
                    <a:pt x="758954" y="1223265"/>
                  </a:lnTo>
                  <a:lnTo>
                    <a:pt x="746939" y="1226211"/>
                  </a:lnTo>
                  <a:lnTo>
                    <a:pt x="734698" y="1228478"/>
                  </a:lnTo>
                  <a:lnTo>
                    <a:pt x="722457" y="1230518"/>
                  </a:lnTo>
                  <a:lnTo>
                    <a:pt x="710442" y="1232784"/>
                  </a:lnTo>
                  <a:lnTo>
                    <a:pt x="698201" y="1234371"/>
                  </a:lnTo>
                  <a:lnTo>
                    <a:pt x="685960" y="1235731"/>
                  </a:lnTo>
                  <a:lnTo>
                    <a:pt x="673719" y="1236864"/>
                  </a:lnTo>
                  <a:lnTo>
                    <a:pt x="661478" y="1237771"/>
                  </a:lnTo>
                  <a:lnTo>
                    <a:pt x="649010" y="1238451"/>
                  </a:lnTo>
                  <a:lnTo>
                    <a:pt x="636769" y="1239131"/>
                  </a:lnTo>
                  <a:lnTo>
                    <a:pt x="624527" y="1239357"/>
                  </a:lnTo>
                  <a:lnTo>
                    <a:pt x="612060" y="1239357"/>
                  </a:lnTo>
                  <a:lnTo>
                    <a:pt x="599818" y="1239131"/>
                  </a:lnTo>
                  <a:lnTo>
                    <a:pt x="587577" y="1238451"/>
                  </a:lnTo>
                  <a:lnTo>
                    <a:pt x="575109" y="1237544"/>
                  </a:lnTo>
                  <a:lnTo>
                    <a:pt x="562868" y="1236638"/>
                  </a:lnTo>
                  <a:lnTo>
                    <a:pt x="550627" y="1235504"/>
                  </a:lnTo>
                  <a:lnTo>
                    <a:pt x="538612" y="1233918"/>
                  </a:lnTo>
                  <a:lnTo>
                    <a:pt x="526145" y="1232331"/>
                  </a:lnTo>
                  <a:lnTo>
                    <a:pt x="513903" y="1230291"/>
                  </a:lnTo>
                  <a:lnTo>
                    <a:pt x="501889" y="1228025"/>
                  </a:lnTo>
                  <a:lnTo>
                    <a:pt x="489648" y="1225758"/>
                  </a:lnTo>
                  <a:lnTo>
                    <a:pt x="477633" y="1222811"/>
                  </a:lnTo>
                  <a:lnTo>
                    <a:pt x="465619" y="1219865"/>
                  </a:lnTo>
                  <a:lnTo>
                    <a:pt x="453604" y="1216918"/>
                  </a:lnTo>
                  <a:lnTo>
                    <a:pt x="441590" y="1213292"/>
                  </a:lnTo>
                  <a:lnTo>
                    <a:pt x="429802" y="1209665"/>
                  </a:lnTo>
                  <a:lnTo>
                    <a:pt x="418014" y="1205812"/>
                  </a:lnTo>
                  <a:lnTo>
                    <a:pt x="406453" y="1201506"/>
                  </a:lnTo>
                  <a:lnTo>
                    <a:pt x="394665" y="1197199"/>
                  </a:lnTo>
                  <a:lnTo>
                    <a:pt x="383104" y="1192440"/>
                  </a:lnTo>
                  <a:lnTo>
                    <a:pt x="371543" y="1187680"/>
                  </a:lnTo>
                  <a:lnTo>
                    <a:pt x="359982" y="1182467"/>
                  </a:lnTo>
                  <a:lnTo>
                    <a:pt x="348647" y="1177027"/>
                  </a:lnTo>
                  <a:lnTo>
                    <a:pt x="337313" y="1171360"/>
                  </a:lnTo>
                  <a:lnTo>
                    <a:pt x="326205" y="1165694"/>
                  </a:lnTo>
                  <a:lnTo>
                    <a:pt x="315097" y="1159574"/>
                  </a:lnTo>
                  <a:lnTo>
                    <a:pt x="304216" y="1153228"/>
                  </a:lnTo>
                  <a:lnTo>
                    <a:pt x="293109" y="1146655"/>
                  </a:lnTo>
                  <a:lnTo>
                    <a:pt x="282454" y="1139629"/>
                  </a:lnTo>
                  <a:lnTo>
                    <a:pt x="272026" y="1132602"/>
                  </a:lnTo>
                  <a:lnTo>
                    <a:pt x="261145" y="1125349"/>
                  </a:lnTo>
                  <a:lnTo>
                    <a:pt x="250944" y="1117643"/>
                  </a:lnTo>
                  <a:lnTo>
                    <a:pt x="240517" y="1109937"/>
                  </a:lnTo>
                  <a:lnTo>
                    <a:pt x="230316" y="1101777"/>
                  </a:lnTo>
                  <a:lnTo>
                    <a:pt x="220341" y="1093617"/>
                  </a:lnTo>
                  <a:lnTo>
                    <a:pt x="210367" y="1085004"/>
                  </a:lnTo>
                  <a:lnTo>
                    <a:pt x="200620" y="1076391"/>
                  </a:lnTo>
                  <a:lnTo>
                    <a:pt x="191099" y="1067099"/>
                  </a:lnTo>
                  <a:lnTo>
                    <a:pt x="181578" y="1057806"/>
                  </a:lnTo>
                  <a:lnTo>
                    <a:pt x="170470" y="1046473"/>
                  </a:lnTo>
                  <a:lnTo>
                    <a:pt x="159589" y="1034913"/>
                  </a:lnTo>
                  <a:lnTo>
                    <a:pt x="149161" y="1022901"/>
                  </a:lnTo>
                  <a:lnTo>
                    <a:pt x="139187" y="1010888"/>
                  </a:lnTo>
                  <a:lnTo>
                    <a:pt x="129213" y="998648"/>
                  </a:lnTo>
                  <a:lnTo>
                    <a:pt x="119918" y="985956"/>
                  </a:lnTo>
                  <a:lnTo>
                    <a:pt x="110851" y="973489"/>
                  </a:lnTo>
                  <a:lnTo>
                    <a:pt x="102237" y="960797"/>
                  </a:lnTo>
                  <a:lnTo>
                    <a:pt x="93849" y="947651"/>
                  </a:lnTo>
                  <a:lnTo>
                    <a:pt x="85688" y="934505"/>
                  </a:lnTo>
                  <a:lnTo>
                    <a:pt x="78208" y="921358"/>
                  </a:lnTo>
                  <a:lnTo>
                    <a:pt x="70954" y="907986"/>
                  </a:lnTo>
                  <a:lnTo>
                    <a:pt x="64153" y="894386"/>
                  </a:lnTo>
                  <a:lnTo>
                    <a:pt x="57579" y="880560"/>
                  </a:lnTo>
                  <a:lnTo>
                    <a:pt x="51232" y="866734"/>
                  </a:lnTo>
                  <a:lnTo>
                    <a:pt x="45338" y="852908"/>
                  </a:lnTo>
                  <a:lnTo>
                    <a:pt x="39897" y="838856"/>
                  </a:lnTo>
                  <a:lnTo>
                    <a:pt x="34910" y="824803"/>
                  </a:lnTo>
                  <a:lnTo>
                    <a:pt x="30150" y="810524"/>
                  </a:lnTo>
                  <a:lnTo>
                    <a:pt x="25616" y="796244"/>
                  </a:lnTo>
                  <a:lnTo>
                    <a:pt x="21535" y="781738"/>
                  </a:lnTo>
                  <a:lnTo>
                    <a:pt x="17682" y="767232"/>
                  </a:lnTo>
                  <a:lnTo>
                    <a:pt x="14508" y="752726"/>
                  </a:lnTo>
                  <a:lnTo>
                    <a:pt x="11334" y="738220"/>
                  </a:lnTo>
                  <a:lnTo>
                    <a:pt x="8841" y="723487"/>
                  </a:lnTo>
                  <a:lnTo>
                    <a:pt x="6574" y="708755"/>
                  </a:lnTo>
                  <a:lnTo>
                    <a:pt x="4307" y="694022"/>
                  </a:lnTo>
                  <a:lnTo>
                    <a:pt x="2947" y="679289"/>
                  </a:lnTo>
                  <a:lnTo>
                    <a:pt x="1587" y="664330"/>
                  </a:lnTo>
                  <a:lnTo>
                    <a:pt x="680" y="649597"/>
                  </a:lnTo>
                  <a:lnTo>
                    <a:pt x="227" y="634638"/>
                  </a:lnTo>
                  <a:lnTo>
                    <a:pt x="0" y="619905"/>
                  </a:lnTo>
                  <a:lnTo>
                    <a:pt x="227" y="604946"/>
                  </a:lnTo>
                  <a:lnTo>
                    <a:pt x="680" y="589987"/>
                  </a:lnTo>
                  <a:lnTo>
                    <a:pt x="1587" y="575254"/>
                  </a:lnTo>
                  <a:lnTo>
                    <a:pt x="2947" y="560295"/>
                  </a:lnTo>
                  <a:lnTo>
                    <a:pt x="4307" y="545562"/>
                  </a:lnTo>
                  <a:lnTo>
                    <a:pt x="6574" y="530830"/>
                  </a:lnTo>
                  <a:lnTo>
                    <a:pt x="8841" y="516097"/>
                  </a:lnTo>
                  <a:lnTo>
                    <a:pt x="11334" y="501364"/>
                  </a:lnTo>
                  <a:lnTo>
                    <a:pt x="14508" y="486858"/>
                  </a:lnTo>
                  <a:lnTo>
                    <a:pt x="17682" y="472352"/>
                  </a:lnTo>
                  <a:lnTo>
                    <a:pt x="21535" y="457846"/>
                  </a:lnTo>
                  <a:lnTo>
                    <a:pt x="25616" y="443340"/>
                  </a:lnTo>
                  <a:lnTo>
                    <a:pt x="30150" y="429061"/>
                  </a:lnTo>
                  <a:lnTo>
                    <a:pt x="34910" y="414781"/>
                  </a:lnTo>
                  <a:lnTo>
                    <a:pt x="39897" y="400502"/>
                  </a:lnTo>
                  <a:lnTo>
                    <a:pt x="45338" y="386449"/>
                  </a:lnTo>
                  <a:lnTo>
                    <a:pt x="51232" y="372850"/>
                  </a:lnTo>
                  <a:lnTo>
                    <a:pt x="57579" y="359024"/>
                  </a:lnTo>
                  <a:lnTo>
                    <a:pt x="64153" y="345198"/>
                  </a:lnTo>
                  <a:lnTo>
                    <a:pt x="70954" y="331599"/>
                  </a:lnTo>
                  <a:lnTo>
                    <a:pt x="78208" y="318226"/>
                  </a:lnTo>
                  <a:lnTo>
                    <a:pt x="85688" y="304853"/>
                  </a:lnTo>
                  <a:lnTo>
                    <a:pt x="93849" y="291934"/>
                  </a:lnTo>
                  <a:lnTo>
                    <a:pt x="102237" y="278788"/>
                  </a:lnTo>
                  <a:lnTo>
                    <a:pt x="110851" y="266095"/>
                  </a:lnTo>
                  <a:lnTo>
                    <a:pt x="119918" y="253402"/>
                  </a:lnTo>
                  <a:lnTo>
                    <a:pt x="129213" y="240936"/>
                  </a:lnTo>
                  <a:lnTo>
                    <a:pt x="139187" y="228697"/>
                  </a:lnTo>
                  <a:lnTo>
                    <a:pt x="149161" y="216457"/>
                  </a:lnTo>
                  <a:lnTo>
                    <a:pt x="159589" y="204671"/>
                  </a:lnTo>
                  <a:lnTo>
                    <a:pt x="170470" y="193111"/>
                  </a:lnTo>
                  <a:lnTo>
                    <a:pt x="181578" y="181779"/>
                  </a:lnTo>
                  <a:lnTo>
                    <a:pt x="193139" y="170446"/>
                  </a:lnTo>
                  <a:lnTo>
                    <a:pt x="204473" y="159793"/>
                  </a:lnTo>
                  <a:lnTo>
                    <a:pt x="216488" y="149140"/>
                  </a:lnTo>
                  <a:lnTo>
                    <a:pt x="228729" y="139167"/>
                  </a:lnTo>
                  <a:lnTo>
                    <a:pt x="240743" y="129421"/>
                  </a:lnTo>
                  <a:lnTo>
                    <a:pt x="253438" y="119901"/>
                  </a:lnTo>
                  <a:lnTo>
                    <a:pt x="266133" y="110835"/>
                  </a:lnTo>
                  <a:lnTo>
                    <a:pt x="278600" y="102222"/>
                  </a:lnTo>
                  <a:lnTo>
                    <a:pt x="291748" y="93836"/>
                  </a:lnTo>
                  <a:lnTo>
                    <a:pt x="304896" y="85903"/>
                  </a:lnTo>
                  <a:lnTo>
                    <a:pt x="318271" y="78423"/>
                  </a:lnTo>
                  <a:lnTo>
                    <a:pt x="331646" y="71170"/>
                  </a:lnTo>
                  <a:lnTo>
                    <a:pt x="345020" y="64144"/>
                  </a:lnTo>
                  <a:lnTo>
                    <a:pt x="358848" y="57571"/>
                  </a:lnTo>
                  <a:lnTo>
                    <a:pt x="372676" y="51451"/>
                  </a:lnTo>
                  <a:lnTo>
                    <a:pt x="386504" y="45558"/>
                  </a:lnTo>
                  <a:lnTo>
                    <a:pt x="400559" y="40118"/>
                  </a:lnTo>
                  <a:lnTo>
                    <a:pt x="414840" y="34905"/>
                  </a:lnTo>
                  <a:lnTo>
                    <a:pt x="429122" y="30146"/>
                  </a:lnTo>
                  <a:lnTo>
                    <a:pt x="443403" y="25839"/>
                  </a:lnTo>
                  <a:lnTo>
                    <a:pt x="457911" y="21533"/>
                  </a:lnTo>
                  <a:lnTo>
                    <a:pt x="472419" y="17906"/>
                  </a:lnTo>
                  <a:lnTo>
                    <a:pt x="486927" y="14506"/>
                  </a:lnTo>
                  <a:lnTo>
                    <a:pt x="501435" y="11560"/>
                  </a:lnTo>
                  <a:lnTo>
                    <a:pt x="515944" y="8840"/>
                  </a:lnTo>
                  <a:lnTo>
                    <a:pt x="530678" y="6573"/>
                  </a:lnTo>
                  <a:lnTo>
                    <a:pt x="545413" y="4533"/>
                  </a:lnTo>
                  <a:lnTo>
                    <a:pt x="560148" y="3173"/>
                  </a:lnTo>
                  <a:lnTo>
                    <a:pt x="575109" y="1587"/>
                  </a:lnTo>
                  <a:lnTo>
                    <a:pt x="589844" y="907"/>
                  </a:lnTo>
                  <a:lnTo>
                    <a:pt x="604806" y="227"/>
                  </a:lnTo>
                  <a:lnTo>
                    <a:pt x="619540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66471" y="3138809"/>
            <a:ext cx="1397000" cy="1494791"/>
            <a:chOff x="5629" y="3117"/>
            <a:chExt cx="3360" cy="3360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25" name="椭圆 24"/>
            <p:cNvSpPr/>
            <p:nvPr/>
          </p:nvSpPr>
          <p:spPr>
            <a:xfrm>
              <a:off x="5629" y="3117"/>
              <a:ext cx="3360" cy="3360"/>
            </a:xfrm>
            <a:prstGeom prst="ellipse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KSO_Shape"/>
            <p:cNvSpPr/>
            <p:nvPr/>
          </p:nvSpPr>
          <p:spPr bwMode="auto">
            <a:xfrm>
              <a:off x="6334" y="3745"/>
              <a:ext cx="2128" cy="2128"/>
            </a:xfrm>
            <a:custGeom>
              <a:avLst/>
              <a:gdLst>
                <a:gd name="T0" fmla="*/ 1767542 w 3927"/>
                <a:gd name="T1" fmla="*/ 308011 h 3928"/>
                <a:gd name="T2" fmla="*/ 1684137 w 3927"/>
                <a:gd name="T3" fmla="*/ 390514 h 3928"/>
                <a:gd name="T4" fmla="*/ 1406885 w 3927"/>
                <a:gd name="T5" fmla="*/ 115046 h 3928"/>
                <a:gd name="T6" fmla="*/ 1490290 w 3927"/>
                <a:gd name="T7" fmla="*/ 32084 h 3928"/>
                <a:gd name="T8" fmla="*/ 1597525 w 3927"/>
                <a:gd name="T9" fmla="*/ 28876 h 3928"/>
                <a:gd name="T10" fmla="*/ 1770750 w 3927"/>
                <a:gd name="T11" fmla="*/ 200757 h 3928"/>
                <a:gd name="T12" fmla="*/ 1767542 w 3927"/>
                <a:gd name="T13" fmla="*/ 308011 h 3928"/>
                <a:gd name="T14" fmla="*/ 1032021 w 3927"/>
                <a:gd name="T15" fmla="*/ 1039078 h 3928"/>
                <a:gd name="T16" fmla="*/ 754768 w 3927"/>
                <a:gd name="T17" fmla="*/ 763152 h 3928"/>
                <a:gd name="T18" fmla="*/ 1364724 w 3927"/>
                <a:gd name="T19" fmla="*/ 156756 h 3928"/>
                <a:gd name="T20" fmla="*/ 1641977 w 3927"/>
                <a:gd name="T21" fmla="*/ 432682 h 3928"/>
                <a:gd name="T22" fmla="*/ 1032021 w 3927"/>
                <a:gd name="T23" fmla="*/ 1039078 h 3928"/>
                <a:gd name="T24" fmla="*/ 993526 w 3927"/>
                <a:gd name="T25" fmla="*/ 1077121 h 3928"/>
                <a:gd name="T26" fmla="*/ 605373 w 3927"/>
                <a:gd name="T27" fmla="*/ 1187584 h 3928"/>
                <a:gd name="T28" fmla="*/ 716274 w 3927"/>
                <a:gd name="T29" fmla="*/ 801653 h 3928"/>
                <a:gd name="T30" fmla="*/ 993526 w 3927"/>
                <a:gd name="T31" fmla="*/ 1077121 h 3928"/>
                <a:gd name="T32" fmla="*/ 352867 w 3927"/>
                <a:gd name="T33" fmla="*/ 226883 h 3928"/>
                <a:gd name="T34" fmla="*/ 179641 w 3927"/>
                <a:gd name="T35" fmla="*/ 400597 h 3928"/>
                <a:gd name="T36" fmla="*/ 179641 w 3927"/>
                <a:gd name="T37" fmla="*/ 1447468 h 3928"/>
                <a:gd name="T38" fmla="*/ 352867 w 3927"/>
                <a:gd name="T39" fmla="*/ 1620724 h 3928"/>
                <a:gd name="T40" fmla="*/ 1400011 w 3927"/>
                <a:gd name="T41" fmla="*/ 1620724 h 3928"/>
                <a:gd name="T42" fmla="*/ 1573236 w 3927"/>
                <a:gd name="T43" fmla="*/ 1447468 h 3928"/>
                <a:gd name="T44" fmla="*/ 1573236 w 3927"/>
                <a:gd name="T45" fmla="*/ 759485 h 3928"/>
                <a:gd name="T46" fmla="*/ 1752419 w 3927"/>
                <a:gd name="T47" fmla="*/ 585771 h 3928"/>
                <a:gd name="T48" fmla="*/ 1752419 w 3927"/>
                <a:gd name="T49" fmla="*/ 1511178 h 3928"/>
                <a:gd name="T50" fmla="*/ 1457753 w 3927"/>
                <a:gd name="T51" fmla="*/ 1800397 h 3928"/>
                <a:gd name="T52" fmla="*/ 289168 w 3927"/>
                <a:gd name="T53" fmla="*/ 1800397 h 3928"/>
                <a:gd name="T54" fmla="*/ 0 w 3927"/>
                <a:gd name="T55" fmla="*/ 1511178 h 3928"/>
                <a:gd name="T56" fmla="*/ 0 w 3927"/>
                <a:gd name="T57" fmla="*/ 354304 h 3928"/>
                <a:gd name="T58" fmla="*/ 289168 w 3927"/>
                <a:gd name="T59" fmla="*/ 47210 h 3928"/>
                <a:gd name="T60" fmla="*/ 1214412 w 3927"/>
                <a:gd name="T61" fmla="*/ 47210 h 3928"/>
                <a:gd name="T62" fmla="*/ 1040728 w 3927"/>
                <a:gd name="T63" fmla="*/ 226883 h 3928"/>
                <a:gd name="T64" fmla="*/ 352867 w 3927"/>
                <a:gd name="T65" fmla="*/ 226883 h 392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927" h="3928">
                  <a:moveTo>
                    <a:pt x="3857" y="672"/>
                  </a:moveTo>
                  <a:cubicBezTo>
                    <a:pt x="3675" y="852"/>
                    <a:pt x="3675" y="852"/>
                    <a:pt x="3675" y="852"/>
                  </a:cubicBezTo>
                  <a:cubicBezTo>
                    <a:pt x="3070" y="251"/>
                    <a:pt x="3070" y="251"/>
                    <a:pt x="3070" y="251"/>
                  </a:cubicBezTo>
                  <a:cubicBezTo>
                    <a:pt x="3252" y="70"/>
                    <a:pt x="3252" y="70"/>
                    <a:pt x="3252" y="70"/>
                  </a:cubicBezTo>
                  <a:cubicBezTo>
                    <a:pt x="3319" y="4"/>
                    <a:pt x="3424" y="0"/>
                    <a:pt x="3486" y="63"/>
                  </a:cubicBezTo>
                  <a:cubicBezTo>
                    <a:pt x="3864" y="438"/>
                    <a:pt x="3864" y="438"/>
                    <a:pt x="3864" y="438"/>
                  </a:cubicBezTo>
                  <a:cubicBezTo>
                    <a:pt x="3927" y="501"/>
                    <a:pt x="3924" y="605"/>
                    <a:pt x="3857" y="672"/>
                  </a:cubicBezTo>
                  <a:close/>
                  <a:moveTo>
                    <a:pt x="2252" y="2267"/>
                  </a:moveTo>
                  <a:cubicBezTo>
                    <a:pt x="1647" y="1665"/>
                    <a:pt x="1647" y="1665"/>
                    <a:pt x="1647" y="1665"/>
                  </a:cubicBezTo>
                  <a:cubicBezTo>
                    <a:pt x="2978" y="342"/>
                    <a:pt x="2978" y="342"/>
                    <a:pt x="2978" y="342"/>
                  </a:cubicBezTo>
                  <a:cubicBezTo>
                    <a:pt x="3583" y="944"/>
                    <a:pt x="3583" y="944"/>
                    <a:pt x="3583" y="944"/>
                  </a:cubicBezTo>
                  <a:lnTo>
                    <a:pt x="2252" y="2267"/>
                  </a:lnTo>
                  <a:close/>
                  <a:moveTo>
                    <a:pt x="2168" y="2350"/>
                  </a:moveTo>
                  <a:cubicBezTo>
                    <a:pt x="1321" y="2591"/>
                    <a:pt x="1321" y="2591"/>
                    <a:pt x="1321" y="2591"/>
                  </a:cubicBezTo>
                  <a:cubicBezTo>
                    <a:pt x="1563" y="1749"/>
                    <a:pt x="1563" y="1749"/>
                    <a:pt x="1563" y="1749"/>
                  </a:cubicBezTo>
                  <a:lnTo>
                    <a:pt x="2168" y="2350"/>
                  </a:lnTo>
                  <a:close/>
                  <a:moveTo>
                    <a:pt x="770" y="495"/>
                  </a:moveTo>
                  <a:cubicBezTo>
                    <a:pt x="561" y="495"/>
                    <a:pt x="392" y="665"/>
                    <a:pt x="392" y="874"/>
                  </a:cubicBezTo>
                  <a:cubicBezTo>
                    <a:pt x="392" y="3158"/>
                    <a:pt x="392" y="3158"/>
                    <a:pt x="392" y="3158"/>
                  </a:cubicBezTo>
                  <a:cubicBezTo>
                    <a:pt x="392" y="3367"/>
                    <a:pt x="561" y="3536"/>
                    <a:pt x="770" y="3536"/>
                  </a:cubicBezTo>
                  <a:cubicBezTo>
                    <a:pt x="3055" y="3536"/>
                    <a:pt x="3055" y="3536"/>
                    <a:pt x="3055" y="3536"/>
                  </a:cubicBezTo>
                  <a:cubicBezTo>
                    <a:pt x="3264" y="3536"/>
                    <a:pt x="3433" y="3367"/>
                    <a:pt x="3433" y="3158"/>
                  </a:cubicBezTo>
                  <a:cubicBezTo>
                    <a:pt x="3433" y="1657"/>
                    <a:pt x="3433" y="1657"/>
                    <a:pt x="3433" y="1657"/>
                  </a:cubicBezTo>
                  <a:cubicBezTo>
                    <a:pt x="3824" y="1278"/>
                    <a:pt x="3824" y="1278"/>
                    <a:pt x="3824" y="1278"/>
                  </a:cubicBezTo>
                  <a:cubicBezTo>
                    <a:pt x="3824" y="3297"/>
                    <a:pt x="3824" y="3297"/>
                    <a:pt x="3824" y="3297"/>
                  </a:cubicBezTo>
                  <a:cubicBezTo>
                    <a:pt x="3824" y="3645"/>
                    <a:pt x="3529" y="3928"/>
                    <a:pt x="3181" y="3928"/>
                  </a:cubicBezTo>
                  <a:cubicBezTo>
                    <a:pt x="631" y="3928"/>
                    <a:pt x="631" y="3928"/>
                    <a:pt x="631" y="3928"/>
                  </a:cubicBezTo>
                  <a:cubicBezTo>
                    <a:pt x="283" y="3928"/>
                    <a:pt x="0" y="3645"/>
                    <a:pt x="0" y="3297"/>
                  </a:cubicBezTo>
                  <a:cubicBezTo>
                    <a:pt x="0" y="773"/>
                    <a:pt x="0" y="773"/>
                    <a:pt x="0" y="773"/>
                  </a:cubicBezTo>
                  <a:cubicBezTo>
                    <a:pt x="0" y="425"/>
                    <a:pt x="283" y="103"/>
                    <a:pt x="631" y="103"/>
                  </a:cubicBezTo>
                  <a:cubicBezTo>
                    <a:pt x="2650" y="103"/>
                    <a:pt x="2650" y="103"/>
                    <a:pt x="2650" y="103"/>
                  </a:cubicBezTo>
                  <a:cubicBezTo>
                    <a:pt x="2271" y="495"/>
                    <a:pt x="2271" y="495"/>
                    <a:pt x="2271" y="495"/>
                  </a:cubicBezTo>
                  <a:lnTo>
                    <a:pt x="770" y="495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697089" y="825504"/>
            <a:ext cx="1436371" cy="1436371"/>
            <a:chOff x="14080" y="3117"/>
            <a:chExt cx="3360" cy="3360"/>
          </a:xfrm>
        </p:grpSpPr>
        <p:sp>
          <p:nvSpPr>
            <p:cNvPr id="27" name="椭圆 26"/>
            <p:cNvSpPr/>
            <p:nvPr/>
          </p:nvSpPr>
          <p:spPr>
            <a:xfrm>
              <a:off x="14080" y="3117"/>
              <a:ext cx="3360" cy="3360"/>
            </a:xfrm>
            <a:prstGeom prst="ellipse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  <a:effectLst>
              <a:outerShdw blurRad="50800" dist="50800" dir="5400000" algn="ctr" rotWithShape="0">
                <a:srgbClr val="000000">
                  <a:alpha val="5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14266" y="4079"/>
              <a:ext cx="2949" cy="1554"/>
              <a:chOff x="9524529" y="2919763"/>
              <a:chExt cx="1014182" cy="534354"/>
            </a:xfrm>
            <a:solidFill>
              <a:schemeClr val="bg1"/>
            </a:solidFill>
          </p:grpSpPr>
          <p:sp>
            <p:nvSpPr>
              <p:cNvPr id="30" name="Freeform 6"/>
              <p:cNvSpPr/>
              <p:nvPr/>
            </p:nvSpPr>
            <p:spPr bwMode="auto">
              <a:xfrm>
                <a:off x="9774257" y="3132415"/>
                <a:ext cx="559436" cy="319522"/>
              </a:xfrm>
              <a:custGeom>
                <a:avLst/>
                <a:gdLst>
                  <a:gd name="T0" fmla="*/ 2147483646 w 216"/>
                  <a:gd name="T1" fmla="*/ 2147483646 h 123"/>
                  <a:gd name="T2" fmla="*/ 2147483646 w 216"/>
                  <a:gd name="T3" fmla="*/ 2147483646 h 123"/>
                  <a:gd name="T4" fmla="*/ 2147483646 w 216"/>
                  <a:gd name="T5" fmla="*/ 2147483646 h 123"/>
                  <a:gd name="T6" fmla="*/ 2147483646 w 216"/>
                  <a:gd name="T7" fmla="*/ 2147483646 h 123"/>
                  <a:gd name="T8" fmla="*/ 0 w 216"/>
                  <a:gd name="T9" fmla="*/ 2147483646 h 123"/>
                  <a:gd name="T10" fmla="*/ 0 w 216"/>
                  <a:gd name="T11" fmla="*/ 2147483646 h 123"/>
                  <a:gd name="T12" fmla="*/ 2147483646 w 216"/>
                  <a:gd name="T13" fmla="*/ 0 h 123"/>
                  <a:gd name="T14" fmla="*/ 2147483646 w 216"/>
                  <a:gd name="T15" fmla="*/ 0 h 123"/>
                  <a:gd name="T16" fmla="*/ 2147483646 w 216"/>
                  <a:gd name="T17" fmla="*/ 2147483646 h 123"/>
                  <a:gd name="T18" fmla="*/ 2147483646 w 216"/>
                  <a:gd name="T19" fmla="*/ 2147483646 h 12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" h="123">
                    <a:moveTo>
                      <a:pt x="216" y="81"/>
                    </a:moveTo>
                    <a:cubicBezTo>
                      <a:pt x="216" y="89"/>
                      <a:pt x="212" y="101"/>
                      <a:pt x="208" y="108"/>
                    </a:cubicBezTo>
                    <a:cubicBezTo>
                      <a:pt x="208" y="108"/>
                      <a:pt x="199" y="123"/>
                      <a:pt x="116" y="123"/>
                    </a:cubicBezTo>
                    <a:cubicBezTo>
                      <a:pt x="34" y="123"/>
                      <a:pt x="12" y="105"/>
                      <a:pt x="12" y="105"/>
                    </a:cubicBezTo>
                    <a:cubicBezTo>
                      <a:pt x="5" y="100"/>
                      <a:pt x="0" y="89"/>
                      <a:pt x="0" y="8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6"/>
                      <a:pt x="7" y="0"/>
                      <a:pt x="15" y="0"/>
                    </a:cubicBezTo>
                    <a:cubicBezTo>
                      <a:pt x="201" y="0"/>
                      <a:pt x="201" y="0"/>
                      <a:pt x="201" y="0"/>
                    </a:cubicBezTo>
                    <a:cubicBezTo>
                      <a:pt x="209" y="0"/>
                      <a:pt x="216" y="6"/>
                      <a:pt x="216" y="15"/>
                    </a:cubicBezTo>
                    <a:lnTo>
                      <a:pt x="216" y="81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7"/>
              <p:cNvSpPr/>
              <p:nvPr/>
            </p:nvSpPr>
            <p:spPr bwMode="auto">
              <a:xfrm>
                <a:off x="9524529" y="2919763"/>
                <a:ext cx="1014182" cy="353328"/>
              </a:xfrm>
              <a:custGeom>
                <a:avLst/>
                <a:gdLst>
                  <a:gd name="T0" fmla="*/ 2147483646 w 391"/>
                  <a:gd name="T1" fmla="*/ 2147483646 h 136"/>
                  <a:gd name="T2" fmla="*/ 2147483646 w 391"/>
                  <a:gd name="T3" fmla="*/ 2147483646 h 136"/>
                  <a:gd name="T4" fmla="*/ 2147483646 w 391"/>
                  <a:gd name="T5" fmla="*/ 2147483646 h 136"/>
                  <a:gd name="T6" fmla="*/ 2147483646 w 391"/>
                  <a:gd name="T7" fmla="*/ 2147483646 h 136"/>
                  <a:gd name="T8" fmla="*/ 2147483646 w 391"/>
                  <a:gd name="T9" fmla="*/ 2147483646 h 136"/>
                  <a:gd name="T10" fmla="*/ 2147483646 w 391"/>
                  <a:gd name="T11" fmla="*/ 2147483646 h 136"/>
                  <a:gd name="T12" fmla="*/ 2147483646 w 391"/>
                  <a:gd name="T13" fmla="*/ 2147483646 h 136"/>
                  <a:gd name="T14" fmla="*/ 2147483646 w 391"/>
                  <a:gd name="T15" fmla="*/ 2147483646 h 136"/>
                  <a:gd name="T16" fmla="*/ 2147483646 w 391"/>
                  <a:gd name="T17" fmla="*/ 2147483646 h 1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91" h="136">
                    <a:moveTo>
                      <a:pt x="8" y="60"/>
                    </a:moveTo>
                    <a:cubicBezTo>
                      <a:pt x="0" y="62"/>
                      <a:pt x="0" y="66"/>
                      <a:pt x="8" y="69"/>
                    </a:cubicBezTo>
                    <a:cubicBezTo>
                      <a:pt x="193" y="134"/>
                      <a:pt x="193" y="134"/>
                      <a:pt x="193" y="134"/>
                    </a:cubicBezTo>
                    <a:cubicBezTo>
                      <a:pt x="201" y="136"/>
                      <a:pt x="213" y="136"/>
                      <a:pt x="221" y="133"/>
                    </a:cubicBezTo>
                    <a:cubicBezTo>
                      <a:pt x="384" y="73"/>
                      <a:pt x="384" y="73"/>
                      <a:pt x="384" y="73"/>
                    </a:cubicBezTo>
                    <a:cubicBezTo>
                      <a:pt x="391" y="70"/>
                      <a:pt x="391" y="66"/>
                      <a:pt x="384" y="63"/>
                    </a:cubicBezTo>
                    <a:cubicBezTo>
                      <a:pt x="210" y="2"/>
                      <a:pt x="210" y="2"/>
                      <a:pt x="210" y="2"/>
                    </a:cubicBezTo>
                    <a:cubicBezTo>
                      <a:pt x="202" y="0"/>
                      <a:pt x="189" y="0"/>
                      <a:pt x="182" y="2"/>
                    </a:cubicBezTo>
                    <a:lnTo>
                      <a:pt x="8" y="60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8"/>
              <p:cNvSpPr/>
              <p:nvPr/>
            </p:nvSpPr>
            <p:spPr bwMode="auto">
              <a:xfrm>
                <a:off x="10333694" y="3164040"/>
                <a:ext cx="39259" cy="243186"/>
              </a:xfrm>
              <a:custGeom>
                <a:avLst/>
                <a:gdLst>
                  <a:gd name="T0" fmla="*/ 2147483646 w 15"/>
                  <a:gd name="T1" fmla="*/ 2147483646 h 94"/>
                  <a:gd name="T2" fmla="*/ 2147483646 w 15"/>
                  <a:gd name="T3" fmla="*/ 2147483646 h 94"/>
                  <a:gd name="T4" fmla="*/ 0 w 15"/>
                  <a:gd name="T5" fmla="*/ 2147483646 h 94"/>
                  <a:gd name="T6" fmla="*/ 0 w 15"/>
                  <a:gd name="T7" fmla="*/ 2147483646 h 94"/>
                  <a:gd name="T8" fmla="*/ 2147483646 w 15"/>
                  <a:gd name="T9" fmla="*/ 0 h 94"/>
                  <a:gd name="T10" fmla="*/ 2147483646 w 15"/>
                  <a:gd name="T11" fmla="*/ 2147483646 h 9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5" h="94">
                    <a:moveTo>
                      <a:pt x="15" y="79"/>
                    </a:moveTo>
                    <a:cubicBezTo>
                      <a:pt x="15" y="87"/>
                      <a:pt x="11" y="94"/>
                      <a:pt x="7" y="94"/>
                    </a:cubicBezTo>
                    <a:cubicBezTo>
                      <a:pt x="3" y="94"/>
                      <a:pt x="0" y="87"/>
                      <a:pt x="0" y="79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5" y="0"/>
                      <a:pt x="15" y="0"/>
                      <a:pt x="15" y="0"/>
                    </a:cubicBezTo>
                    <a:lnTo>
                      <a:pt x="15" y="79"/>
                    </a:lnTo>
                    <a:close/>
                  </a:path>
                </a:pathLst>
              </a:custGeom>
              <a:grpFill/>
              <a:ln w="12700">
                <a:solidFill>
                  <a:schemeClr val="bg2"/>
                </a:solidFill>
                <a:round/>
              </a:ln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9"/>
              <p:cNvSpPr/>
              <p:nvPr/>
            </p:nvSpPr>
            <p:spPr bwMode="auto">
              <a:xfrm>
                <a:off x="10303159" y="3382143"/>
                <a:ext cx="92694" cy="71974"/>
              </a:xfrm>
              <a:custGeom>
                <a:avLst/>
                <a:gdLst>
                  <a:gd name="T0" fmla="*/ 2147483646 w 36"/>
                  <a:gd name="T1" fmla="*/ 2147483646 h 28"/>
                  <a:gd name="T2" fmla="*/ 2147483646 w 36"/>
                  <a:gd name="T3" fmla="*/ 2147483646 h 28"/>
                  <a:gd name="T4" fmla="*/ 2147483646 w 36"/>
                  <a:gd name="T5" fmla="*/ 2147483646 h 28"/>
                  <a:gd name="T6" fmla="*/ 0 w 36"/>
                  <a:gd name="T7" fmla="*/ 2147483646 h 28"/>
                  <a:gd name="T8" fmla="*/ 2147483646 w 36"/>
                  <a:gd name="T9" fmla="*/ 0 h 28"/>
                  <a:gd name="T10" fmla="*/ 2147483646 w 36"/>
                  <a:gd name="T11" fmla="*/ 0 h 28"/>
                  <a:gd name="T12" fmla="*/ 2147483646 w 36"/>
                  <a:gd name="T13" fmla="*/ 2147483646 h 2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6" h="28">
                    <a:moveTo>
                      <a:pt x="36" y="14"/>
                    </a:moveTo>
                    <a:cubicBezTo>
                      <a:pt x="36" y="22"/>
                      <a:pt x="30" y="28"/>
                      <a:pt x="22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7" y="28"/>
                      <a:pt x="0" y="22"/>
                      <a:pt x="0" y="14"/>
                    </a:cubicBezTo>
                    <a:cubicBezTo>
                      <a:pt x="0" y="7"/>
                      <a:pt x="7" y="0"/>
                      <a:pt x="15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30" y="0"/>
                      <a:pt x="36" y="7"/>
                      <a:pt x="36" y="14"/>
                    </a:cubicBezTo>
                    <a:close/>
                  </a:path>
                </a:pathLst>
              </a:custGeom>
              <a:grpFill/>
              <a:ln w="12700">
                <a:solidFill>
                  <a:schemeClr val="bg2"/>
                </a:solidFill>
                <a:round/>
              </a:ln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bldLvl="0" animBg="1"/>
      <p:bldP spid="9" grpId="0"/>
      <p:bldP spid="10" grpId="0"/>
      <p:bldP spid="11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203F2F2-732D-4232-820D-479898AC1F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020" y="1367080"/>
            <a:ext cx="44958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71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010759" y="4138466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产品背景</a:t>
            </a:r>
          </a:p>
        </p:txBody>
      </p:sp>
      <p:sp>
        <p:nvSpPr>
          <p:cNvPr id="10" name="椭圆 9"/>
          <p:cNvSpPr/>
          <p:nvPr/>
        </p:nvSpPr>
        <p:spPr>
          <a:xfrm>
            <a:off x="2593667" y="4222306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642791" y="4059238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产品定位</a:t>
            </a:r>
          </a:p>
        </p:txBody>
      </p:sp>
      <p:sp>
        <p:nvSpPr>
          <p:cNvPr id="12" name="椭圆 11"/>
          <p:cNvSpPr/>
          <p:nvPr/>
        </p:nvSpPr>
        <p:spPr>
          <a:xfrm>
            <a:off x="7225699" y="4143075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010760" y="4967303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消费者定位</a:t>
            </a:r>
          </a:p>
        </p:txBody>
      </p:sp>
      <p:sp>
        <p:nvSpPr>
          <p:cNvPr id="14" name="椭圆 13"/>
          <p:cNvSpPr/>
          <p:nvPr/>
        </p:nvSpPr>
        <p:spPr>
          <a:xfrm>
            <a:off x="2593667" y="5051143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642791" y="4967306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产品前景</a:t>
            </a:r>
          </a:p>
        </p:txBody>
      </p:sp>
      <p:sp>
        <p:nvSpPr>
          <p:cNvPr id="16" name="椭圆 15"/>
          <p:cNvSpPr/>
          <p:nvPr/>
        </p:nvSpPr>
        <p:spPr>
          <a:xfrm>
            <a:off x="7225699" y="5051143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836902" y="3116029"/>
            <a:ext cx="23887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4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产品介绍</a:t>
            </a:r>
          </a:p>
        </p:txBody>
      </p:sp>
      <p:sp>
        <p:nvSpPr>
          <p:cNvPr id="24" name="KSO_Shape"/>
          <p:cNvSpPr/>
          <p:nvPr/>
        </p:nvSpPr>
        <p:spPr bwMode="auto">
          <a:xfrm>
            <a:off x="5470384" y="1239911"/>
            <a:ext cx="1231757" cy="1496063"/>
          </a:xfrm>
          <a:custGeom>
            <a:avLst/>
            <a:gdLst>
              <a:gd name="T0" fmla="*/ 440790 w 2792413"/>
              <a:gd name="T1" fmla="*/ 2575798 h 3389313"/>
              <a:gd name="T2" fmla="*/ 1147253 w 2792413"/>
              <a:gd name="T3" fmla="*/ 1201035 h 3389313"/>
              <a:gd name="T4" fmla="*/ 1223433 w 2792413"/>
              <a:gd name="T5" fmla="*/ 1473921 h 3389313"/>
              <a:gd name="T6" fmla="*/ 1315165 w 2792413"/>
              <a:gd name="T7" fmla="*/ 1458373 h 3389313"/>
              <a:gd name="T8" fmla="*/ 1462128 w 2792413"/>
              <a:gd name="T9" fmla="*/ 1368574 h 3389313"/>
              <a:gd name="T10" fmla="*/ 1552274 w 2792413"/>
              <a:gd name="T11" fmla="*/ 1517392 h 3389313"/>
              <a:gd name="T12" fmla="*/ 1632262 w 2792413"/>
              <a:gd name="T13" fmla="*/ 1262910 h 3389313"/>
              <a:gd name="T14" fmla="*/ 1689714 w 2792413"/>
              <a:gd name="T15" fmla="*/ 1093784 h 3389313"/>
              <a:gd name="T16" fmla="*/ 1947454 w 2792413"/>
              <a:gd name="T17" fmla="*/ 1176285 h 3389313"/>
              <a:gd name="T18" fmla="*/ 2040457 w 2792413"/>
              <a:gd name="T19" fmla="*/ 1240064 h 3389313"/>
              <a:gd name="T20" fmla="*/ 2124889 w 2792413"/>
              <a:gd name="T21" fmla="*/ 1394276 h 3389313"/>
              <a:gd name="T22" fmla="*/ 2358823 w 2792413"/>
              <a:gd name="T23" fmla="*/ 1575460 h 3389313"/>
              <a:gd name="T24" fmla="*/ 2669254 w 2792413"/>
              <a:gd name="T25" fmla="*/ 1240381 h 3389313"/>
              <a:gd name="T26" fmla="*/ 2738767 w 2792413"/>
              <a:gd name="T27" fmla="*/ 1227371 h 3389313"/>
              <a:gd name="T28" fmla="*/ 2783840 w 2792413"/>
              <a:gd name="T29" fmla="*/ 1283853 h 3389313"/>
              <a:gd name="T30" fmla="*/ 2705122 w 2792413"/>
              <a:gd name="T31" fmla="*/ 1422200 h 3389313"/>
              <a:gd name="T32" fmla="*/ 2761621 w 2792413"/>
              <a:gd name="T33" fmla="*/ 1492008 h 3389313"/>
              <a:gd name="T34" fmla="*/ 2775270 w 2792413"/>
              <a:gd name="T35" fmla="*/ 1582441 h 3389313"/>
              <a:gd name="T36" fmla="*/ 2740355 w 2792413"/>
              <a:gd name="T37" fmla="*/ 1669383 h 3389313"/>
              <a:gd name="T38" fmla="*/ 2438811 w 2792413"/>
              <a:gd name="T39" fmla="*/ 2001606 h 3389313"/>
              <a:gd name="T40" fmla="*/ 2326447 w 2792413"/>
              <a:gd name="T41" fmla="*/ 2083155 h 3389313"/>
              <a:gd name="T42" fmla="*/ 2234397 w 2792413"/>
              <a:gd name="T43" fmla="*/ 2095530 h 3389313"/>
              <a:gd name="T44" fmla="*/ 2140759 w 2792413"/>
              <a:gd name="T45" fmla="*/ 2059674 h 3389313"/>
              <a:gd name="T46" fmla="*/ 2049979 w 2792413"/>
              <a:gd name="T47" fmla="*/ 1965116 h 3389313"/>
              <a:gd name="T48" fmla="*/ 1428165 w 2792413"/>
              <a:gd name="T49" fmla="*/ 2143126 h 3389313"/>
              <a:gd name="T50" fmla="*/ 1429434 w 2792413"/>
              <a:gd name="T51" fmla="*/ 1759182 h 3389313"/>
              <a:gd name="T52" fmla="*/ 1368174 w 2792413"/>
              <a:gd name="T53" fmla="*/ 1755057 h 3389313"/>
              <a:gd name="T54" fmla="*/ 1337384 w 2792413"/>
              <a:gd name="T55" fmla="*/ 1826769 h 3389313"/>
              <a:gd name="T56" fmla="*/ 852376 w 2792413"/>
              <a:gd name="T57" fmla="*/ 1682710 h 3389313"/>
              <a:gd name="T58" fmla="*/ 784766 w 2792413"/>
              <a:gd name="T59" fmla="*/ 2018424 h 3389313"/>
              <a:gd name="T60" fmla="*/ 485762 w 2792413"/>
              <a:gd name="T61" fmla="*/ 1784884 h 3389313"/>
              <a:gd name="T62" fmla="*/ 583526 w 2792413"/>
              <a:gd name="T63" fmla="*/ 1432036 h 3389313"/>
              <a:gd name="T64" fmla="*/ 667641 w 2792413"/>
              <a:gd name="T65" fmla="*/ 1278141 h 3389313"/>
              <a:gd name="T66" fmla="*/ 848249 w 2792413"/>
              <a:gd name="T67" fmla="*/ 1188343 h 3389313"/>
              <a:gd name="T68" fmla="*/ 1117099 w 2792413"/>
              <a:gd name="T69" fmla="*/ 1090294 h 3389313"/>
              <a:gd name="T70" fmla="*/ 1495426 w 2792413"/>
              <a:gd name="T71" fmla="*/ 10798 h 3389313"/>
              <a:gd name="T72" fmla="*/ 1596073 w 2792413"/>
              <a:gd name="T73" fmla="*/ 50816 h 3389313"/>
              <a:gd name="T74" fmla="*/ 1679258 w 2792413"/>
              <a:gd name="T75" fmla="*/ 116241 h 3389313"/>
              <a:gd name="T76" fmla="*/ 1743076 w 2792413"/>
              <a:gd name="T77" fmla="*/ 203263 h 3389313"/>
              <a:gd name="T78" fmla="*/ 1802448 w 2792413"/>
              <a:gd name="T79" fmla="*/ 402397 h 3389313"/>
              <a:gd name="T80" fmla="*/ 1849121 w 2792413"/>
              <a:gd name="T81" fmla="*/ 458612 h 3389313"/>
              <a:gd name="T82" fmla="*/ 1861186 w 2792413"/>
              <a:gd name="T83" fmla="*/ 526260 h 3389313"/>
              <a:gd name="T84" fmla="*/ 1823086 w 2792413"/>
              <a:gd name="T85" fmla="*/ 626621 h 3389313"/>
              <a:gd name="T86" fmla="*/ 1771651 w 2792413"/>
              <a:gd name="T87" fmla="*/ 681248 h 3389313"/>
              <a:gd name="T88" fmla="*/ 1688148 w 2792413"/>
              <a:gd name="T89" fmla="*/ 863867 h 3389313"/>
              <a:gd name="T90" fmla="*/ 1552576 w 2792413"/>
              <a:gd name="T91" fmla="*/ 992176 h 3389313"/>
              <a:gd name="T92" fmla="*/ 1464628 w 2792413"/>
              <a:gd name="T93" fmla="*/ 1024254 h 3389313"/>
              <a:gd name="T94" fmla="*/ 1364933 w 2792413"/>
              <a:gd name="T95" fmla="*/ 1028383 h 3389313"/>
              <a:gd name="T96" fmla="*/ 1273493 w 2792413"/>
              <a:gd name="T97" fmla="*/ 1003928 h 3389313"/>
              <a:gd name="T98" fmla="*/ 1136333 w 2792413"/>
              <a:gd name="T99" fmla="*/ 893721 h 3389313"/>
              <a:gd name="T100" fmla="*/ 1043305 w 2792413"/>
              <a:gd name="T101" fmla="*/ 719677 h 3389313"/>
              <a:gd name="T102" fmla="*/ 984250 w 2792413"/>
              <a:gd name="T103" fmla="*/ 642183 h 3389313"/>
              <a:gd name="T104" fmla="*/ 943610 w 2792413"/>
              <a:gd name="T105" fmla="*/ 580887 h 3389313"/>
              <a:gd name="T106" fmla="*/ 930275 w 2792413"/>
              <a:gd name="T107" fmla="*/ 508792 h 3389313"/>
              <a:gd name="T108" fmla="*/ 958215 w 2792413"/>
              <a:gd name="T109" fmla="*/ 440826 h 3389313"/>
              <a:gd name="T110" fmla="*/ 1010603 w 2792413"/>
              <a:gd name="T111" fmla="*/ 336019 h 3389313"/>
              <a:gd name="T112" fmla="*/ 1081405 w 2792413"/>
              <a:gd name="T113" fmla="*/ 168327 h 3389313"/>
              <a:gd name="T114" fmla="*/ 1152525 w 2792413"/>
              <a:gd name="T115" fmla="*/ 89245 h 3389313"/>
              <a:gd name="T116" fmla="*/ 1242060 w 2792413"/>
              <a:gd name="T117" fmla="*/ 32713 h 3389313"/>
              <a:gd name="T118" fmla="*/ 1348105 w 2792413"/>
              <a:gd name="T119" fmla="*/ 3494 h 3389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792413" h="3389313">
                <a:moveTo>
                  <a:pt x="520700" y="2665413"/>
                </a:moveTo>
                <a:lnTo>
                  <a:pt x="2271713" y="2665413"/>
                </a:lnTo>
                <a:lnTo>
                  <a:pt x="2258063" y="3389313"/>
                </a:lnTo>
                <a:lnTo>
                  <a:pt x="534985" y="3389313"/>
                </a:lnTo>
                <a:lnTo>
                  <a:pt x="520700" y="2665413"/>
                </a:lnTo>
                <a:close/>
                <a:moveTo>
                  <a:pt x="0" y="2312988"/>
                </a:moveTo>
                <a:lnTo>
                  <a:pt x="2792413" y="2312988"/>
                </a:lnTo>
                <a:lnTo>
                  <a:pt x="2504058" y="3016251"/>
                </a:lnTo>
                <a:lnTo>
                  <a:pt x="2343366" y="3016251"/>
                </a:lnTo>
                <a:lnTo>
                  <a:pt x="2351623" y="2575798"/>
                </a:lnTo>
                <a:lnTo>
                  <a:pt x="440790" y="2575798"/>
                </a:lnTo>
                <a:lnTo>
                  <a:pt x="449047" y="3016251"/>
                </a:lnTo>
                <a:lnTo>
                  <a:pt x="288355" y="3016251"/>
                </a:lnTo>
                <a:lnTo>
                  <a:pt x="0" y="2312988"/>
                </a:lnTo>
                <a:close/>
                <a:moveTo>
                  <a:pt x="1131065" y="1087438"/>
                </a:moveTo>
                <a:lnTo>
                  <a:pt x="1131065" y="1087755"/>
                </a:lnTo>
                <a:lnTo>
                  <a:pt x="1131700" y="1087438"/>
                </a:lnTo>
                <a:lnTo>
                  <a:pt x="1133287" y="1104890"/>
                </a:lnTo>
                <a:lnTo>
                  <a:pt x="1135826" y="1125198"/>
                </a:lnTo>
                <a:lnTo>
                  <a:pt x="1138683" y="1148044"/>
                </a:lnTo>
                <a:lnTo>
                  <a:pt x="1142492" y="1173112"/>
                </a:lnTo>
                <a:lnTo>
                  <a:pt x="1147253" y="1201035"/>
                </a:lnTo>
                <a:lnTo>
                  <a:pt x="1153284" y="1231179"/>
                </a:lnTo>
                <a:lnTo>
                  <a:pt x="1160267" y="1262910"/>
                </a:lnTo>
                <a:lnTo>
                  <a:pt x="1168520" y="1297180"/>
                </a:lnTo>
                <a:lnTo>
                  <a:pt x="1178042" y="1333670"/>
                </a:lnTo>
                <a:lnTo>
                  <a:pt x="1183439" y="1352074"/>
                </a:lnTo>
                <a:lnTo>
                  <a:pt x="1188835" y="1371430"/>
                </a:lnTo>
                <a:lnTo>
                  <a:pt x="1195183" y="1391103"/>
                </a:lnTo>
                <a:lnTo>
                  <a:pt x="1201531" y="1411094"/>
                </a:lnTo>
                <a:lnTo>
                  <a:pt x="1208514" y="1431719"/>
                </a:lnTo>
                <a:lnTo>
                  <a:pt x="1215497" y="1452344"/>
                </a:lnTo>
                <a:lnTo>
                  <a:pt x="1223433" y="1473921"/>
                </a:lnTo>
                <a:lnTo>
                  <a:pt x="1231685" y="1495498"/>
                </a:lnTo>
                <a:lnTo>
                  <a:pt x="1240573" y="1517392"/>
                </a:lnTo>
                <a:lnTo>
                  <a:pt x="1249461" y="1539604"/>
                </a:lnTo>
                <a:lnTo>
                  <a:pt x="1258983" y="1562450"/>
                </a:lnTo>
                <a:lnTo>
                  <a:pt x="1269458" y="1585296"/>
                </a:lnTo>
                <a:lnTo>
                  <a:pt x="1279932" y="1608460"/>
                </a:lnTo>
                <a:lnTo>
                  <a:pt x="1291359" y="1632258"/>
                </a:lnTo>
                <a:lnTo>
                  <a:pt x="1294851" y="1601162"/>
                </a:lnTo>
                <a:lnTo>
                  <a:pt x="1298977" y="1571018"/>
                </a:lnTo>
                <a:lnTo>
                  <a:pt x="1306913" y="1512315"/>
                </a:lnTo>
                <a:lnTo>
                  <a:pt x="1315165" y="1458373"/>
                </a:lnTo>
                <a:lnTo>
                  <a:pt x="1323101" y="1409824"/>
                </a:lnTo>
                <a:lnTo>
                  <a:pt x="1330084" y="1368574"/>
                </a:lnTo>
                <a:lnTo>
                  <a:pt x="1336115" y="1335574"/>
                </a:lnTo>
                <a:lnTo>
                  <a:pt x="1342780" y="1300670"/>
                </a:lnTo>
                <a:lnTo>
                  <a:pt x="1298025" y="1196275"/>
                </a:lnTo>
                <a:lnTo>
                  <a:pt x="1370395" y="1127736"/>
                </a:lnTo>
                <a:lnTo>
                  <a:pt x="1421817" y="1127736"/>
                </a:lnTo>
                <a:lnTo>
                  <a:pt x="1494187" y="1196275"/>
                </a:lnTo>
                <a:lnTo>
                  <a:pt x="1449749" y="1300670"/>
                </a:lnTo>
                <a:lnTo>
                  <a:pt x="1456415" y="1335574"/>
                </a:lnTo>
                <a:lnTo>
                  <a:pt x="1462128" y="1368574"/>
                </a:lnTo>
                <a:lnTo>
                  <a:pt x="1469746" y="1409824"/>
                </a:lnTo>
                <a:lnTo>
                  <a:pt x="1477364" y="1458373"/>
                </a:lnTo>
                <a:lnTo>
                  <a:pt x="1485617" y="1512315"/>
                </a:lnTo>
                <a:lnTo>
                  <a:pt x="1493869" y="1571018"/>
                </a:lnTo>
                <a:lnTo>
                  <a:pt x="1497678" y="1601162"/>
                </a:lnTo>
                <a:lnTo>
                  <a:pt x="1501170" y="1632258"/>
                </a:lnTo>
                <a:lnTo>
                  <a:pt x="1512279" y="1608460"/>
                </a:lnTo>
                <a:lnTo>
                  <a:pt x="1523072" y="1585296"/>
                </a:lnTo>
                <a:lnTo>
                  <a:pt x="1533229" y="1562450"/>
                </a:lnTo>
                <a:lnTo>
                  <a:pt x="1542751" y="1539604"/>
                </a:lnTo>
                <a:lnTo>
                  <a:pt x="1552274" y="1517392"/>
                </a:lnTo>
                <a:lnTo>
                  <a:pt x="1560844" y="1495498"/>
                </a:lnTo>
                <a:lnTo>
                  <a:pt x="1568779" y="1473921"/>
                </a:lnTo>
                <a:lnTo>
                  <a:pt x="1576715" y="1452344"/>
                </a:lnTo>
                <a:lnTo>
                  <a:pt x="1584015" y="1431719"/>
                </a:lnTo>
                <a:lnTo>
                  <a:pt x="1590681" y="1411094"/>
                </a:lnTo>
                <a:lnTo>
                  <a:pt x="1597346" y="1391103"/>
                </a:lnTo>
                <a:lnTo>
                  <a:pt x="1603377" y="1371430"/>
                </a:lnTo>
                <a:lnTo>
                  <a:pt x="1609408" y="1352074"/>
                </a:lnTo>
                <a:lnTo>
                  <a:pt x="1614487" y="1333670"/>
                </a:lnTo>
                <a:lnTo>
                  <a:pt x="1624327" y="1297180"/>
                </a:lnTo>
                <a:lnTo>
                  <a:pt x="1632262" y="1262910"/>
                </a:lnTo>
                <a:lnTo>
                  <a:pt x="1639563" y="1231179"/>
                </a:lnTo>
                <a:lnTo>
                  <a:pt x="1644959" y="1201035"/>
                </a:lnTo>
                <a:lnTo>
                  <a:pt x="1649720" y="1173112"/>
                </a:lnTo>
                <a:lnTo>
                  <a:pt x="1653846" y="1148044"/>
                </a:lnTo>
                <a:lnTo>
                  <a:pt x="1657020" y="1125198"/>
                </a:lnTo>
                <a:lnTo>
                  <a:pt x="1659242" y="1104890"/>
                </a:lnTo>
                <a:lnTo>
                  <a:pt x="1660829" y="1087438"/>
                </a:lnTo>
                <a:lnTo>
                  <a:pt x="1661464" y="1087755"/>
                </a:lnTo>
                <a:lnTo>
                  <a:pt x="1661464" y="1087438"/>
                </a:lnTo>
                <a:lnTo>
                  <a:pt x="1675430" y="1090294"/>
                </a:lnTo>
                <a:lnTo>
                  <a:pt x="1689714" y="1093784"/>
                </a:lnTo>
                <a:lnTo>
                  <a:pt x="1703998" y="1097592"/>
                </a:lnTo>
                <a:lnTo>
                  <a:pt x="1718916" y="1101400"/>
                </a:lnTo>
                <a:lnTo>
                  <a:pt x="1749705" y="1110919"/>
                </a:lnTo>
                <a:lnTo>
                  <a:pt x="1782399" y="1120756"/>
                </a:lnTo>
                <a:lnTo>
                  <a:pt x="1812871" y="1129640"/>
                </a:lnTo>
                <a:lnTo>
                  <a:pt x="1841120" y="1138208"/>
                </a:lnTo>
                <a:lnTo>
                  <a:pt x="1866831" y="1146458"/>
                </a:lnTo>
                <a:lnTo>
                  <a:pt x="1890002" y="1154390"/>
                </a:lnTo>
                <a:lnTo>
                  <a:pt x="1911269" y="1162006"/>
                </a:lnTo>
                <a:lnTo>
                  <a:pt x="1930314" y="1168987"/>
                </a:lnTo>
                <a:lnTo>
                  <a:pt x="1947454" y="1176285"/>
                </a:lnTo>
                <a:lnTo>
                  <a:pt x="1962690" y="1183266"/>
                </a:lnTo>
                <a:lnTo>
                  <a:pt x="1976021" y="1189612"/>
                </a:lnTo>
                <a:lnTo>
                  <a:pt x="1987766" y="1195958"/>
                </a:lnTo>
                <a:lnTo>
                  <a:pt x="1998240" y="1201670"/>
                </a:lnTo>
                <a:lnTo>
                  <a:pt x="2006811" y="1207381"/>
                </a:lnTo>
                <a:lnTo>
                  <a:pt x="2014111" y="1212775"/>
                </a:lnTo>
                <a:lnTo>
                  <a:pt x="2020142" y="1218487"/>
                </a:lnTo>
                <a:lnTo>
                  <a:pt x="2025221" y="1223564"/>
                </a:lnTo>
                <a:lnTo>
                  <a:pt x="2029030" y="1228641"/>
                </a:lnTo>
                <a:lnTo>
                  <a:pt x="2035061" y="1234035"/>
                </a:lnTo>
                <a:lnTo>
                  <a:pt x="2040457" y="1240064"/>
                </a:lnTo>
                <a:lnTo>
                  <a:pt x="2046170" y="1246410"/>
                </a:lnTo>
                <a:lnTo>
                  <a:pt x="2051249" y="1252756"/>
                </a:lnTo>
                <a:lnTo>
                  <a:pt x="2056010" y="1259420"/>
                </a:lnTo>
                <a:lnTo>
                  <a:pt x="2060771" y="1266401"/>
                </a:lnTo>
                <a:lnTo>
                  <a:pt x="2065215" y="1273699"/>
                </a:lnTo>
                <a:lnTo>
                  <a:pt x="2068706" y="1281631"/>
                </a:lnTo>
                <a:lnTo>
                  <a:pt x="2069976" y="1283535"/>
                </a:lnTo>
                <a:lnTo>
                  <a:pt x="2072833" y="1289564"/>
                </a:lnTo>
                <a:lnTo>
                  <a:pt x="2083942" y="1312410"/>
                </a:lnTo>
                <a:lnTo>
                  <a:pt x="2101717" y="1348584"/>
                </a:lnTo>
                <a:lnTo>
                  <a:pt x="2124889" y="1394276"/>
                </a:lnTo>
                <a:lnTo>
                  <a:pt x="2151869" y="1446950"/>
                </a:lnTo>
                <a:lnTo>
                  <a:pt x="2182341" y="1504382"/>
                </a:lnTo>
                <a:lnTo>
                  <a:pt x="2197894" y="1534210"/>
                </a:lnTo>
                <a:lnTo>
                  <a:pt x="2214399" y="1563719"/>
                </a:lnTo>
                <a:lnTo>
                  <a:pt x="2230588" y="1593229"/>
                </a:lnTo>
                <a:lnTo>
                  <a:pt x="2247093" y="1622104"/>
                </a:lnTo>
                <a:lnTo>
                  <a:pt x="2260742" y="1645902"/>
                </a:lnTo>
                <a:lnTo>
                  <a:pt x="2274073" y="1668431"/>
                </a:lnTo>
                <a:lnTo>
                  <a:pt x="2305497" y="1634479"/>
                </a:lnTo>
                <a:lnTo>
                  <a:pt x="2332478" y="1604652"/>
                </a:lnTo>
                <a:lnTo>
                  <a:pt x="2358823" y="1575460"/>
                </a:lnTo>
                <a:lnTo>
                  <a:pt x="2406752" y="1520883"/>
                </a:lnTo>
                <a:lnTo>
                  <a:pt x="2443572" y="1478046"/>
                </a:lnTo>
                <a:lnTo>
                  <a:pt x="2465157" y="1453296"/>
                </a:lnTo>
                <a:lnTo>
                  <a:pt x="2468013" y="1449805"/>
                </a:lnTo>
                <a:lnTo>
                  <a:pt x="2471822" y="1445681"/>
                </a:lnTo>
                <a:lnTo>
                  <a:pt x="2475631" y="1441555"/>
                </a:lnTo>
                <a:lnTo>
                  <a:pt x="2483567" y="1434257"/>
                </a:lnTo>
                <a:lnTo>
                  <a:pt x="2491819" y="1427276"/>
                </a:lnTo>
                <a:lnTo>
                  <a:pt x="2500390" y="1420930"/>
                </a:lnTo>
                <a:lnTo>
                  <a:pt x="2664175" y="1245141"/>
                </a:lnTo>
                <a:lnTo>
                  <a:pt x="2669254" y="1240381"/>
                </a:lnTo>
                <a:lnTo>
                  <a:pt x="2674967" y="1235939"/>
                </a:lnTo>
                <a:lnTo>
                  <a:pt x="2680681" y="1232131"/>
                </a:lnTo>
                <a:lnTo>
                  <a:pt x="2686712" y="1229275"/>
                </a:lnTo>
                <a:lnTo>
                  <a:pt x="2693060" y="1227054"/>
                </a:lnTo>
                <a:lnTo>
                  <a:pt x="2699408" y="1225150"/>
                </a:lnTo>
                <a:lnTo>
                  <a:pt x="2706074" y="1224198"/>
                </a:lnTo>
                <a:lnTo>
                  <a:pt x="2712422" y="1223247"/>
                </a:lnTo>
                <a:lnTo>
                  <a:pt x="2719088" y="1223247"/>
                </a:lnTo>
                <a:lnTo>
                  <a:pt x="2725754" y="1224198"/>
                </a:lnTo>
                <a:lnTo>
                  <a:pt x="2732419" y="1225468"/>
                </a:lnTo>
                <a:lnTo>
                  <a:pt x="2738767" y="1227371"/>
                </a:lnTo>
                <a:lnTo>
                  <a:pt x="2745116" y="1229910"/>
                </a:lnTo>
                <a:lnTo>
                  <a:pt x="2751147" y="1233400"/>
                </a:lnTo>
                <a:lnTo>
                  <a:pt x="2757178" y="1237525"/>
                </a:lnTo>
                <a:lnTo>
                  <a:pt x="2762574" y="1241968"/>
                </a:lnTo>
                <a:lnTo>
                  <a:pt x="2767335" y="1247045"/>
                </a:lnTo>
                <a:lnTo>
                  <a:pt x="2771779" y="1252756"/>
                </a:lnTo>
                <a:lnTo>
                  <a:pt x="2775270" y="1258151"/>
                </a:lnTo>
                <a:lnTo>
                  <a:pt x="2778444" y="1264497"/>
                </a:lnTo>
                <a:lnTo>
                  <a:pt x="2780666" y="1270843"/>
                </a:lnTo>
                <a:lnTo>
                  <a:pt x="2782571" y="1277189"/>
                </a:lnTo>
                <a:lnTo>
                  <a:pt x="2783840" y="1283853"/>
                </a:lnTo>
                <a:lnTo>
                  <a:pt x="2784475" y="1290199"/>
                </a:lnTo>
                <a:lnTo>
                  <a:pt x="2784475" y="1296862"/>
                </a:lnTo>
                <a:lnTo>
                  <a:pt x="2783840" y="1303526"/>
                </a:lnTo>
                <a:lnTo>
                  <a:pt x="2782253" y="1310189"/>
                </a:lnTo>
                <a:lnTo>
                  <a:pt x="2780349" y="1316535"/>
                </a:lnTo>
                <a:lnTo>
                  <a:pt x="2777492" y="1322882"/>
                </a:lnTo>
                <a:lnTo>
                  <a:pt x="2774635" y="1328911"/>
                </a:lnTo>
                <a:lnTo>
                  <a:pt x="2770509" y="1334622"/>
                </a:lnTo>
                <a:lnTo>
                  <a:pt x="2766065" y="1340334"/>
                </a:lnTo>
                <a:lnTo>
                  <a:pt x="2694964" y="1416171"/>
                </a:lnTo>
                <a:lnTo>
                  <a:pt x="2705122" y="1422200"/>
                </a:lnTo>
                <a:lnTo>
                  <a:pt x="2709883" y="1426007"/>
                </a:lnTo>
                <a:lnTo>
                  <a:pt x="2714644" y="1429815"/>
                </a:lnTo>
                <a:lnTo>
                  <a:pt x="2721310" y="1435844"/>
                </a:lnTo>
                <a:lnTo>
                  <a:pt x="2727658" y="1441873"/>
                </a:lnTo>
                <a:lnTo>
                  <a:pt x="2733689" y="1448854"/>
                </a:lnTo>
                <a:lnTo>
                  <a:pt x="2739085" y="1455517"/>
                </a:lnTo>
                <a:lnTo>
                  <a:pt x="2744481" y="1462498"/>
                </a:lnTo>
                <a:lnTo>
                  <a:pt x="2749242" y="1469478"/>
                </a:lnTo>
                <a:lnTo>
                  <a:pt x="2753686" y="1476777"/>
                </a:lnTo>
                <a:lnTo>
                  <a:pt x="2757812" y="1484392"/>
                </a:lnTo>
                <a:lnTo>
                  <a:pt x="2761621" y="1492008"/>
                </a:lnTo>
                <a:lnTo>
                  <a:pt x="2764478" y="1499940"/>
                </a:lnTo>
                <a:lnTo>
                  <a:pt x="2767335" y="1507873"/>
                </a:lnTo>
                <a:lnTo>
                  <a:pt x="2770191" y="1515806"/>
                </a:lnTo>
                <a:lnTo>
                  <a:pt x="2771779" y="1524056"/>
                </a:lnTo>
                <a:lnTo>
                  <a:pt x="2773683" y="1532306"/>
                </a:lnTo>
                <a:lnTo>
                  <a:pt x="2774953" y="1540556"/>
                </a:lnTo>
                <a:lnTo>
                  <a:pt x="2775905" y="1548806"/>
                </a:lnTo>
                <a:lnTo>
                  <a:pt x="2776222" y="1557373"/>
                </a:lnTo>
                <a:lnTo>
                  <a:pt x="2776222" y="1565623"/>
                </a:lnTo>
                <a:lnTo>
                  <a:pt x="2775905" y="1574191"/>
                </a:lnTo>
                <a:lnTo>
                  <a:pt x="2775270" y="1582441"/>
                </a:lnTo>
                <a:lnTo>
                  <a:pt x="2774000" y="1591008"/>
                </a:lnTo>
                <a:lnTo>
                  <a:pt x="2772731" y="1598941"/>
                </a:lnTo>
                <a:lnTo>
                  <a:pt x="2770826" y="1607508"/>
                </a:lnTo>
                <a:lnTo>
                  <a:pt x="2768604" y="1615758"/>
                </a:lnTo>
                <a:lnTo>
                  <a:pt x="2765430" y="1623691"/>
                </a:lnTo>
                <a:lnTo>
                  <a:pt x="2762574" y="1631624"/>
                </a:lnTo>
                <a:lnTo>
                  <a:pt x="2758765" y="1639556"/>
                </a:lnTo>
                <a:lnTo>
                  <a:pt x="2754956" y="1647489"/>
                </a:lnTo>
                <a:lnTo>
                  <a:pt x="2750194" y="1654787"/>
                </a:lnTo>
                <a:lnTo>
                  <a:pt x="2745433" y="1662085"/>
                </a:lnTo>
                <a:lnTo>
                  <a:pt x="2740355" y="1669383"/>
                </a:lnTo>
                <a:lnTo>
                  <a:pt x="2734641" y="1676364"/>
                </a:lnTo>
                <a:lnTo>
                  <a:pt x="2716549" y="1697941"/>
                </a:lnTo>
                <a:lnTo>
                  <a:pt x="2670206" y="1751249"/>
                </a:lnTo>
                <a:lnTo>
                  <a:pt x="2639417" y="1786470"/>
                </a:lnTo>
                <a:lnTo>
                  <a:pt x="2605136" y="1824865"/>
                </a:lnTo>
                <a:lnTo>
                  <a:pt x="2569586" y="1864529"/>
                </a:lnTo>
                <a:lnTo>
                  <a:pt x="2532766" y="1904827"/>
                </a:lnTo>
                <a:lnTo>
                  <a:pt x="2508325" y="1930529"/>
                </a:lnTo>
                <a:lnTo>
                  <a:pt x="2484519" y="1955914"/>
                </a:lnTo>
                <a:lnTo>
                  <a:pt x="2461030" y="1979712"/>
                </a:lnTo>
                <a:lnTo>
                  <a:pt x="2438811" y="2001606"/>
                </a:lnTo>
                <a:lnTo>
                  <a:pt x="2426115" y="2013347"/>
                </a:lnTo>
                <a:lnTo>
                  <a:pt x="2413418" y="2025087"/>
                </a:lnTo>
                <a:lnTo>
                  <a:pt x="2400722" y="2035876"/>
                </a:lnTo>
                <a:lnTo>
                  <a:pt x="2387708" y="2046664"/>
                </a:lnTo>
                <a:lnTo>
                  <a:pt x="2380090" y="2052376"/>
                </a:lnTo>
                <a:lnTo>
                  <a:pt x="2371837" y="2058405"/>
                </a:lnTo>
                <a:lnTo>
                  <a:pt x="2362314" y="2064751"/>
                </a:lnTo>
                <a:lnTo>
                  <a:pt x="2351205" y="2071414"/>
                </a:lnTo>
                <a:lnTo>
                  <a:pt x="2343904" y="2075222"/>
                </a:lnTo>
                <a:lnTo>
                  <a:pt x="2335969" y="2079347"/>
                </a:lnTo>
                <a:lnTo>
                  <a:pt x="2326447" y="2083155"/>
                </a:lnTo>
                <a:lnTo>
                  <a:pt x="2315337" y="2087280"/>
                </a:lnTo>
                <a:lnTo>
                  <a:pt x="2307719" y="2089501"/>
                </a:lnTo>
                <a:lnTo>
                  <a:pt x="2300101" y="2091405"/>
                </a:lnTo>
                <a:lnTo>
                  <a:pt x="2292801" y="2093309"/>
                </a:lnTo>
                <a:lnTo>
                  <a:pt x="2284865" y="2094578"/>
                </a:lnTo>
                <a:lnTo>
                  <a:pt x="2277565" y="2095530"/>
                </a:lnTo>
                <a:lnTo>
                  <a:pt x="2270582" y="2096164"/>
                </a:lnTo>
                <a:lnTo>
                  <a:pt x="2262964" y="2096799"/>
                </a:lnTo>
                <a:lnTo>
                  <a:pt x="2255981" y="2097116"/>
                </a:lnTo>
                <a:lnTo>
                  <a:pt x="2244871" y="2096799"/>
                </a:lnTo>
                <a:lnTo>
                  <a:pt x="2234397" y="2095530"/>
                </a:lnTo>
                <a:lnTo>
                  <a:pt x="2224557" y="2093943"/>
                </a:lnTo>
                <a:lnTo>
                  <a:pt x="2215034" y="2092357"/>
                </a:lnTo>
                <a:lnTo>
                  <a:pt x="2206147" y="2090453"/>
                </a:lnTo>
                <a:lnTo>
                  <a:pt x="2197894" y="2087597"/>
                </a:lnTo>
                <a:lnTo>
                  <a:pt x="2190593" y="2085058"/>
                </a:lnTo>
                <a:lnTo>
                  <a:pt x="2183610" y="2082520"/>
                </a:lnTo>
                <a:lnTo>
                  <a:pt x="2176945" y="2079982"/>
                </a:lnTo>
                <a:lnTo>
                  <a:pt x="2170596" y="2077126"/>
                </a:lnTo>
                <a:lnTo>
                  <a:pt x="2159487" y="2071097"/>
                </a:lnTo>
                <a:lnTo>
                  <a:pt x="2149647" y="2065385"/>
                </a:lnTo>
                <a:lnTo>
                  <a:pt x="2140759" y="2059674"/>
                </a:lnTo>
                <a:lnTo>
                  <a:pt x="2133141" y="2053962"/>
                </a:lnTo>
                <a:lnTo>
                  <a:pt x="2125841" y="2048251"/>
                </a:lnTo>
                <a:lnTo>
                  <a:pt x="2119175" y="2043174"/>
                </a:lnTo>
                <a:lnTo>
                  <a:pt x="2113462" y="2037779"/>
                </a:lnTo>
                <a:lnTo>
                  <a:pt x="2102670" y="2027308"/>
                </a:lnTo>
                <a:lnTo>
                  <a:pt x="2092512" y="2017154"/>
                </a:lnTo>
                <a:lnTo>
                  <a:pt x="2083307" y="2006683"/>
                </a:lnTo>
                <a:lnTo>
                  <a:pt x="2074737" y="1996847"/>
                </a:lnTo>
                <a:lnTo>
                  <a:pt x="2066167" y="1986375"/>
                </a:lnTo>
                <a:lnTo>
                  <a:pt x="2057914" y="1975904"/>
                </a:lnTo>
                <a:lnTo>
                  <a:pt x="2049979" y="1965116"/>
                </a:lnTo>
                <a:lnTo>
                  <a:pt x="2042044" y="1954010"/>
                </a:lnTo>
                <a:lnTo>
                  <a:pt x="2026490" y="1931798"/>
                </a:lnTo>
                <a:lnTo>
                  <a:pt x="2013476" y="1912125"/>
                </a:lnTo>
                <a:lnTo>
                  <a:pt x="2000462" y="1891817"/>
                </a:lnTo>
                <a:lnTo>
                  <a:pt x="1987131" y="1870557"/>
                </a:lnTo>
                <a:lnTo>
                  <a:pt x="1974117" y="1848663"/>
                </a:lnTo>
                <a:lnTo>
                  <a:pt x="1961103" y="1826769"/>
                </a:lnTo>
                <a:lnTo>
                  <a:pt x="1948089" y="1803922"/>
                </a:lnTo>
                <a:lnTo>
                  <a:pt x="1922061" y="1758547"/>
                </a:lnTo>
                <a:lnTo>
                  <a:pt x="1922061" y="2143126"/>
                </a:lnTo>
                <a:lnTo>
                  <a:pt x="1428165" y="2143126"/>
                </a:lnTo>
                <a:lnTo>
                  <a:pt x="1455462" y="1826769"/>
                </a:lnTo>
                <a:lnTo>
                  <a:pt x="1455145" y="1818519"/>
                </a:lnTo>
                <a:lnTo>
                  <a:pt x="1454510" y="1810269"/>
                </a:lnTo>
                <a:lnTo>
                  <a:pt x="1452923" y="1802653"/>
                </a:lnTo>
                <a:lnTo>
                  <a:pt x="1450701" y="1795038"/>
                </a:lnTo>
                <a:lnTo>
                  <a:pt x="1448479" y="1788057"/>
                </a:lnTo>
                <a:lnTo>
                  <a:pt x="1445623" y="1781076"/>
                </a:lnTo>
                <a:lnTo>
                  <a:pt x="1441814" y="1774730"/>
                </a:lnTo>
                <a:lnTo>
                  <a:pt x="1438005" y="1769018"/>
                </a:lnTo>
                <a:lnTo>
                  <a:pt x="1433878" y="1763941"/>
                </a:lnTo>
                <a:lnTo>
                  <a:pt x="1429434" y="1759182"/>
                </a:lnTo>
                <a:lnTo>
                  <a:pt x="1424673" y="1755057"/>
                </a:lnTo>
                <a:lnTo>
                  <a:pt x="1419595" y="1751566"/>
                </a:lnTo>
                <a:lnTo>
                  <a:pt x="1413881" y="1748711"/>
                </a:lnTo>
                <a:lnTo>
                  <a:pt x="1408485" y="1746807"/>
                </a:lnTo>
                <a:lnTo>
                  <a:pt x="1402454" y="1745538"/>
                </a:lnTo>
                <a:lnTo>
                  <a:pt x="1396423" y="1744903"/>
                </a:lnTo>
                <a:lnTo>
                  <a:pt x="1390710" y="1745538"/>
                </a:lnTo>
                <a:lnTo>
                  <a:pt x="1384679" y="1746807"/>
                </a:lnTo>
                <a:lnTo>
                  <a:pt x="1378966" y="1748711"/>
                </a:lnTo>
                <a:lnTo>
                  <a:pt x="1373570" y="1751566"/>
                </a:lnTo>
                <a:lnTo>
                  <a:pt x="1368174" y="1755057"/>
                </a:lnTo>
                <a:lnTo>
                  <a:pt x="1363412" y="1759182"/>
                </a:lnTo>
                <a:lnTo>
                  <a:pt x="1358969" y="1763941"/>
                </a:lnTo>
                <a:lnTo>
                  <a:pt x="1354842" y="1769018"/>
                </a:lnTo>
                <a:lnTo>
                  <a:pt x="1351351" y="1774730"/>
                </a:lnTo>
                <a:lnTo>
                  <a:pt x="1347542" y="1781076"/>
                </a:lnTo>
                <a:lnTo>
                  <a:pt x="1344367" y="1788057"/>
                </a:lnTo>
                <a:lnTo>
                  <a:pt x="1342146" y="1795038"/>
                </a:lnTo>
                <a:lnTo>
                  <a:pt x="1339924" y="1802653"/>
                </a:lnTo>
                <a:lnTo>
                  <a:pt x="1338971" y="1810269"/>
                </a:lnTo>
                <a:lnTo>
                  <a:pt x="1337702" y="1818519"/>
                </a:lnTo>
                <a:lnTo>
                  <a:pt x="1337384" y="1826769"/>
                </a:lnTo>
                <a:lnTo>
                  <a:pt x="1364999" y="2143126"/>
                </a:lnTo>
                <a:lnTo>
                  <a:pt x="870151" y="2143126"/>
                </a:lnTo>
                <a:lnTo>
                  <a:pt x="870151" y="1651297"/>
                </a:lnTo>
                <a:lnTo>
                  <a:pt x="869833" y="1651297"/>
                </a:lnTo>
                <a:lnTo>
                  <a:pt x="868881" y="1652249"/>
                </a:lnTo>
                <a:lnTo>
                  <a:pt x="867294" y="1653201"/>
                </a:lnTo>
                <a:lnTo>
                  <a:pt x="864755" y="1656691"/>
                </a:lnTo>
                <a:lnTo>
                  <a:pt x="861581" y="1661133"/>
                </a:lnTo>
                <a:lnTo>
                  <a:pt x="858724" y="1667162"/>
                </a:lnTo>
                <a:lnTo>
                  <a:pt x="855867" y="1674143"/>
                </a:lnTo>
                <a:lnTo>
                  <a:pt x="852376" y="1682710"/>
                </a:lnTo>
                <a:lnTo>
                  <a:pt x="848884" y="1691912"/>
                </a:lnTo>
                <a:lnTo>
                  <a:pt x="845710" y="1702701"/>
                </a:lnTo>
                <a:lnTo>
                  <a:pt x="839044" y="1726816"/>
                </a:lnTo>
                <a:lnTo>
                  <a:pt x="832061" y="1755057"/>
                </a:lnTo>
                <a:lnTo>
                  <a:pt x="824443" y="1786153"/>
                </a:lnTo>
                <a:lnTo>
                  <a:pt x="817460" y="1820423"/>
                </a:lnTo>
                <a:lnTo>
                  <a:pt x="810477" y="1856913"/>
                </a:lnTo>
                <a:lnTo>
                  <a:pt x="803811" y="1895308"/>
                </a:lnTo>
                <a:lnTo>
                  <a:pt x="797145" y="1935606"/>
                </a:lnTo>
                <a:lnTo>
                  <a:pt x="790797" y="1976221"/>
                </a:lnTo>
                <a:lnTo>
                  <a:pt x="784766" y="2018424"/>
                </a:lnTo>
                <a:lnTo>
                  <a:pt x="779688" y="2060308"/>
                </a:lnTo>
                <a:lnTo>
                  <a:pt x="774609" y="2101876"/>
                </a:lnTo>
                <a:lnTo>
                  <a:pt x="771118" y="2143126"/>
                </a:lnTo>
                <a:lnTo>
                  <a:pt x="438150" y="2143126"/>
                </a:lnTo>
                <a:lnTo>
                  <a:pt x="443864" y="2084741"/>
                </a:lnTo>
                <a:lnTo>
                  <a:pt x="449894" y="2028577"/>
                </a:lnTo>
                <a:lnTo>
                  <a:pt x="455925" y="1975269"/>
                </a:lnTo>
                <a:lnTo>
                  <a:pt x="463226" y="1923865"/>
                </a:lnTo>
                <a:lnTo>
                  <a:pt x="470209" y="1875317"/>
                </a:lnTo>
                <a:lnTo>
                  <a:pt x="478144" y="1828990"/>
                </a:lnTo>
                <a:lnTo>
                  <a:pt x="485762" y="1784884"/>
                </a:lnTo>
                <a:lnTo>
                  <a:pt x="494015" y="1742682"/>
                </a:lnTo>
                <a:lnTo>
                  <a:pt x="502585" y="1702701"/>
                </a:lnTo>
                <a:lnTo>
                  <a:pt x="511155" y="1665258"/>
                </a:lnTo>
                <a:lnTo>
                  <a:pt x="520043" y="1629085"/>
                </a:lnTo>
                <a:lnTo>
                  <a:pt x="528931" y="1595450"/>
                </a:lnTo>
                <a:lnTo>
                  <a:pt x="537818" y="1563719"/>
                </a:lnTo>
                <a:lnTo>
                  <a:pt x="547023" y="1533892"/>
                </a:lnTo>
                <a:lnTo>
                  <a:pt x="556228" y="1505969"/>
                </a:lnTo>
                <a:lnTo>
                  <a:pt x="565116" y="1479632"/>
                </a:lnTo>
                <a:lnTo>
                  <a:pt x="574638" y="1454882"/>
                </a:lnTo>
                <a:lnTo>
                  <a:pt x="583526" y="1432036"/>
                </a:lnTo>
                <a:lnTo>
                  <a:pt x="592413" y="1410777"/>
                </a:lnTo>
                <a:lnTo>
                  <a:pt x="601301" y="1391420"/>
                </a:lnTo>
                <a:lnTo>
                  <a:pt x="609871" y="1373334"/>
                </a:lnTo>
                <a:lnTo>
                  <a:pt x="618124" y="1356516"/>
                </a:lnTo>
                <a:lnTo>
                  <a:pt x="626059" y="1341920"/>
                </a:lnTo>
                <a:lnTo>
                  <a:pt x="633995" y="1327959"/>
                </a:lnTo>
                <a:lnTo>
                  <a:pt x="641930" y="1315266"/>
                </a:lnTo>
                <a:lnTo>
                  <a:pt x="648913" y="1304160"/>
                </a:lnTo>
                <a:lnTo>
                  <a:pt x="655579" y="1294324"/>
                </a:lnTo>
                <a:lnTo>
                  <a:pt x="661927" y="1285756"/>
                </a:lnTo>
                <a:lnTo>
                  <a:pt x="667641" y="1278141"/>
                </a:lnTo>
                <a:lnTo>
                  <a:pt x="673037" y="1271478"/>
                </a:lnTo>
                <a:lnTo>
                  <a:pt x="677798" y="1266083"/>
                </a:lnTo>
                <a:lnTo>
                  <a:pt x="681924" y="1261641"/>
                </a:lnTo>
                <a:lnTo>
                  <a:pt x="699065" y="1252756"/>
                </a:lnTo>
                <a:lnTo>
                  <a:pt x="717475" y="1243237"/>
                </a:lnTo>
                <a:lnTo>
                  <a:pt x="737154" y="1234035"/>
                </a:lnTo>
                <a:lnTo>
                  <a:pt x="758104" y="1224833"/>
                </a:lnTo>
                <a:lnTo>
                  <a:pt x="779688" y="1215948"/>
                </a:lnTo>
                <a:lnTo>
                  <a:pt x="801907" y="1206746"/>
                </a:lnTo>
                <a:lnTo>
                  <a:pt x="824761" y="1197227"/>
                </a:lnTo>
                <a:lnTo>
                  <a:pt x="848249" y="1188343"/>
                </a:lnTo>
                <a:lnTo>
                  <a:pt x="895544" y="1170891"/>
                </a:lnTo>
                <a:lnTo>
                  <a:pt x="942204" y="1154390"/>
                </a:lnTo>
                <a:lnTo>
                  <a:pt x="987594" y="1138525"/>
                </a:lnTo>
                <a:lnTo>
                  <a:pt x="1030445" y="1124564"/>
                </a:lnTo>
                <a:lnTo>
                  <a:pt x="1041554" y="1118217"/>
                </a:lnTo>
                <a:lnTo>
                  <a:pt x="1053299" y="1112188"/>
                </a:lnTo>
                <a:lnTo>
                  <a:pt x="1065678" y="1107111"/>
                </a:lnTo>
                <a:lnTo>
                  <a:pt x="1077740" y="1102352"/>
                </a:lnTo>
                <a:lnTo>
                  <a:pt x="1090754" y="1097909"/>
                </a:lnTo>
                <a:lnTo>
                  <a:pt x="1103768" y="1094102"/>
                </a:lnTo>
                <a:lnTo>
                  <a:pt x="1117099" y="1090294"/>
                </a:lnTo>
                <a:lnTo>
                  <a:pt x="1131065" y="1087438"/>
                </a:lnTo>
                <a:close/>
                <a:moveTo>
                  <a:pt x="1401445" y="0"/>
                </a:moveTo>
                <a:lnTo>
                  <a:pt x="1412240" y="318"/>
                </a:lnTo>
                <a:lnTo>
                  <a:pt x="1423353" y="635"/>
                </a:lnTo>
                <a:lnTo>
                  <a:pt x="1433513" y="1588"/>
                </a:lnTo>
                <a:lnTo>
                  <a:pt x="1444308" y="2223"/>
                </a:lnTo>
                <a:lnTo>
                  <a:pt x="1454786" y="3494"/>
                </a:lnTo>
                <a:lnTo>
                  <a:pt x="1465263" y="4764"/>
                </a:lnTo>
                <a:lnTo>
                  <a:pt x="1475423" y="6670"/>
                </a:lnTo>
                <a:lnTo>
                  <a:pt x="1485266" y="8575"/>
                </a:lnTo>
                <a:lnTo>
                  <a:pt x="1495426" y="10798"/>
                </a:lnTo>
                <a:lnTo>
                  <a:pt x="1505268" y="13339"/>
                </a:lnTo>
                <a:lnTo>
                  <a:pt x="1515111" y="15880"/>
                </a:lnTo>
                <a:lnTo>
                  <a:pt x="1524636" y="19056"/>
                </a:lnTo>
                <a:lnTo>
                  <a:pt x="1533843" y="22232"/>
                </a:lnTo>
                <a:lnTo>
                  <a:pt x="1543368" y="25726"/>
                </a:lnTo>
                <a:lnTo>
                  <a:pt x="1552576" y="29219"/>
                </a:lnTo>
                <a:lnTo>
                  <a:pt x="1561466" y="33030"/>
                </a:lnTo>
                <a:lnTo>
                  <a:pt x="1570356" y="37159"/>
                </a:lnTo>
                <a:lnTo>
                  <a:pt x="1578928" y="41605"/>
                </a:lnTo>
                <a:lnTo>
                  <a:pt x="1587818" y="46052"/>
                </a:lnTo>
                <a:lnTo>
                  <a:pt x="1596073" y="50816"/>
                </a:lnTo>
                <a:lnTo>
                  <a:pt x="1604646" y="55897"/>
                </a:lnTo>
                <a:lnTo>
                  <a:pt x="1612583" y="60979"/>
                </a:lnTo>
                <a:lnTo>
                  <a:pt x="1620521" y="66378"/>
                </a:lnTo>
                <a:lnTo>
                  <a:pt x="1628776" y="72095"/>
                </a:lnTo>
                <a:lnTo>
                  <a:pt x="1636078" y="77812"/>
                </a:lnTo>
                <a:lnTo>
                  <a:pt x="1644016" y="83528"/>
                </a:lnTo>
                <a:lnTo>
                  <a:pt x="1651318" y="89880"/>
                </a:lnTo>
                <a:lnTo>
                  <a:pt x="1658303" y="96232"/>
                </a:lnTo>
                <a:lnTo>
                  <a:pt x="1665606" y="102902"/>
                </a:lnTo>
                <a:lnTo>
                  <a:pt x="1672591" y="109571"/>
                </a:lnTo>
                <a:lnTo>
                  <a:pt x="1679258" y="116241"/>
                </a:lnTo>
                <a:lnTo>
                  <a:pt x="1685926" y="123546"/>
                </a:lnTo>
                <a:lnTo>
                  <a:pt x="1692593" y="130851"/>
                </a:lnTo>
                <a:lnTo>
                  <a:pt x="1698943" y="138155"/>
                </a:lnTo>
                <a:lnTo>
                  <a:pt x="1704976" y="145778"/>
                </a:lnTo>
                <a:lnTo>
                  <a:pt x="1710691" y="153400"/>
                </a:lnTo>
                <a:lnTo>
                  <a:pt x="1716723" y="161658"/>
                </a:lnTo>
                <a:lnTo>
                  <a:pt x="1722438" y="169597"/>
                </a:lnTo>
                <a:lnTo>
                  <a:pt x="1727836" y="177537"/>
                </a:lnTo>
                <a:lnTo>
                  <a:pt x="1733233" y="186113"/>
                </a:lnTo>
                <a:lnTo>
                  <a:pt x="1738313" y="194688"/>
                </a:lnTo>
                <a:lnTo>
                  <a:pt x="1743076" y="203263"/>
                </a:lnTo>
                <a:lnTo>
                  <a:pt x="1747838" y="212156"/>
                </a:lnTo>
                <a:lnTo>
                  <a:pt x="1752283" y="221048"/>
                </a:lnTo>
                <a:lnTo>
                  <a:pt x="1760856" y="239469"/>
                </a:lnTo>
                <a:lnTo>
                  <a:pt x="1768793" y="258207"/>
                </a:lnTo>
                <a:lnTo>
                  <a:pt x="1776096" y="277581"/>
                </a:lnTo>
                <a:lnTo>
                  <a:pt x="1782446" y="297272"/>
                </a:lnTo>
                <a:lnTo>
                  <a:pt x="1788161" y="317916"/>
                </a:lnTo>
                <a:lnTo>
                  <a:pt x="1792923" y="338560"/>
                </a:lnTo>
                <a:lnTo>
                  <a:pt x="1797051" y="359521"/>
                </a:lnTo>
                <a:lnTo>
                  <a:pt x="1799908" y="380800"/>
                </a:lnTo>
                <a:lnTo>
                  <a:pt x="1802448" y="402397"/>
                </a:lnTo>
                <a:lnTo>
                  <a:pt x="1804036" y="424946"/>
                </a:lnTo>
                <a:lnTo>
                  <a:pt x="1809751" y="426534"/>
                </a:lnTo>
                <a:lnTo>
                  <a:pt x="1815148" y="428758"/>
                </a:lnTo>
                <a:lnTo>
                  <a:pt x="1819911" y="431616"/>
                </a:lnTo>
                <a:lnTo>
                  <a:pt x="1825308" y="434474"/>
                </a:lnTo>
                <a:lnTo>
                  <a:pt x="1829753" y="437968"/>
                </a:lnTo>
                <a:lnTo>
                  <a:pt x="1834198" y="441144"/>
                </a:lnTo>
                <a:lnTo>
                  <a:pt x="1838326" y="445273"/>
                </a:lnTo>
                <a:lnTo>
                  <a:pt x="1842453" y="449401"/>
                </a:lnTo>
                <a:lnTo>
                  <a:pt x="1845628" y="453848"/>
                </a:lnTo>
                <a:lnTo>
                  <a:pt x="1849121" y="458612"/>
                </a:lnTo>
                <a:lnTo>
                  <a:pt x="1851978" y="463693"/>
                </a:lnTo>
                <a:lnTo>
                  <a:pt x="1854201" y="469728"/>
                </a:lnTo>
                <a:lnTo>
                  <a:pt x="1856423" y="475762"/>
                </a:lnTo>
                <a:lnTo>
                  <a:pt x="1858328" y="482114"/>
                </a:lnTo>
                <a:lnTo>
                  <a:pt x="1859916" y="488784"/>
                </a:lnTo>
                <a:lnTo>
                  <a:pt x="1860868" y="496088"/>
                </a:lnTo>
                <a:lnTo>
                  <a:pt x="1861503" y="502123"/>
                </a:lnTo>
                <a:lnTo>
                  <a:pt x="1862138" y="507839"/>
                </a:lnTo>
                <a:lnTo>
                  <a:pt x="1862138" y="513874"/>
                </a:lnTo>
                <a:lnTo>
                  <a:pt x="1861503" y="519908"/>
                </a:lnTo>
                <a:lnTo>
                  <a:pt x="1861186" y="526260"/>
                </a:lnTo>
                <a:lnTo>
                  <a:pt x="1860868" y="532294"/>
                </a:lnTo>
                <a:lnTo>
                  <a:pt x="1858963" y="544998"/>
                </a:lnTo>
                <a:lnTo>
                  <a:pt x="1856106" y="557385"/>
                </a:lnTo>
                <a:lnTo>
                  <a:pt x="1852296" y="569771"/>
                </a:lnTo>
                <a:lnTo>
                  <a:pt x="1847851" y="582157"/>
                </a:lnTo>
                <a:lnTo>
                  <a:pt x="1842771" y="593908"/>
                </a:lnTo>
                <a:lnTo>
                  <a:pt x="1836738" y="605342"/>
                </a:lnTo>
                <a:lnTo>
                  <a:pt x="1833881" y="611059"/>
                </a:lnTo>
                <a:lnTo>
                  <a:pt x="1830071" y="616140"/>
                </a:lnTo>
                <a:lnTo>
                  <a:pt x="1826578" y="621540"/>
                </a:lnTo>
                <a:lnTo>
                  <a:pt x="1823086" y="626621"/>
                </a:lnTo>
                <a:lnTo>
                  <a:pt x="1818958" y="631385"/>
                </a:lnTo>
                <a:lnTo>
                  <a:pt x="1814831" y="635831"/>
                </a:lnTo>
                <a:lnTo>
                  <a:pt x="1810703" y="640278"/>
                </a:lnTo>
                <a:lnTo>
                  <a:pt x="1806258" y="644407"/>
                </a:lnTo>
                <a:lnTo>
                  <a:pt x="1801813" y="648218"/>
                </a:lnTo>
                <a:lnTo>
                  <a:pt x="1797051" y="652029"/>
                </a:lnTo>
                <a:lnTo>
                  <a:pt x="1792288" y="655205"/>
                </a:lnTo>
                <a:lnTo>
                  <a:pt x="1787208" y="658063"/>
                </a:lnTo>
                <a:lnTo>
                  <a:pt x="1782128" y="660922"/>
                </a:lnTo>
                <a:lnTo>
                  <a:pt x="1777048" y="663145"/>
                </a:lnTo>
                <a:lnTo>
                  <a:pt x="1771651" y="681248"/>
                </a:lnTo>
                <a:lnTo>
                  <a:pt x="1766571" y="699033"/>
                </a:lnTo>
                <a:lnTo>
                  <a:pt x="1760538" y="716501"/>
                </a:lnTo>
                <a:lnTo>
                  <a:pt x="1754188" y="733969"/>
                </a:lnTo>
                <a:lnTo>
                  <a:pt x="1747521" y="751437"/>
                </a:lnTo>
                <a:lnTo>
                  <a:pt x="1740218" y="768587"/>
                </a:lnTo>
                <a:lnTo>
                  <a:pt x="1732598" y="785420"/>
                </a:lnTo>
                <a:lnTo>
                  <a:pt x="1724661" y="801618"/>
                </a:lnTo>
                <a:lnTo>
                  <a:pt x="1716406" y="817497"/>
                </a:lnTo>
                <a:lnTo>
                  <a:pt x="1707516" y="833695"/>
                </a:lnTo>
                <a:lnTo>
                  <a:pt x="1698308" y="848940"/>
                </a:lnTo>
                <a:lnTo>
                  <a:pt x="1688148" y="863867"/>
                </a:lnTo>
                <a:lnTo>
                  <a:pt x="1677988" y="878159"/>
                </a:lnTo>
                <a:lnTo>
                  <a:pt x="1667511" y="892451"/>
                </a:lnTo>
                <a:lnTo>
                  <a:pt x="1656716" y="905790"/>
                </a:lnTo>
                <a:lnTo>
                  <a:pt x="1644968" y="918811"/>
                </a:lnTo>
                <a:lnTo>
                  <a:pt x="1633221" y="931515"/>
                </a:lnTo>
                <a:lnTo>
                  <a:pt x="1620838" y="943266"/>
                </a:lnTo>
                <a:lnTo>
                  <a:pt x="1607821" y="954382"/>
                </a:lnTo>
                <a:lnTo>
                  <a:pt x="1594803" y="964863"/>
                </a:lnTo>
                <a:lnTo>
                  <a:pt x="1581151" y="974709"/>
                </a:lnTo>
                <a:lnTo>
                  <a:pt x="1567181" y="983919"/>
                </a:lnTo>
                <a:lnTo>
                  <a:pt x="1552576" y="992176"/>
                </a:lnTo>
                <a:lnTo>
                  <a:pt x="1545273" y="996305"/>
                </a:lnTo>
                <a:lnTo>
                  <a:pt x="1537336" y="1000116"/>
                </a:lnTo>
                <a:lnTo>
                  <a:pt x="1530033" y="1003610"/>
                </a:lnTo>
                <a:lnTo>
                  <a:pt x="1522096" y="1006786"/>
                </a:lnTo>
                <a:lnTo>
                  <a:pt x="1513841" y="1010279"/>
                </a:lnTo>
                <a:lnTo>
                  <a:pt x="1506221" y="1012820"/>
                </a:lnTo>
                <a:lnTo>
                  <a:pt x="1497966" y="1015679"/>
                </a:lnTo>
                <a:lnTo>
                  <a:pt x="1489711" y="1017902"/>
                </a:lnTo>
                <a:lnTo>
                  <a:pt x="1481456" y="1020443"/>
                </a:lnTo>
                <a:lnTo>
                  <a:pt x="1473201" y="1022348"/>
                </a:lnTo>
                <a:lnTo>
                  <a:pt x="1464628" y="1024254"/>
                </a:lnTo>
                <a:lnTo>
                  <a:pt x="1455738" y="1025842"/>
                </a:lnTo>
                <a:lnTo>
                  <a:pt x="1447166" y="1027112"/>
                </a:lnTo>
                <a:lnTo>
                  <a:pt x="1438276" y="1028383"/>
                </a:lnTo>
                <a:lnTo>
                  <a:pt x="1429068" y="1029018"/>
                </a:lnTo>
                <a:lnTo>
                  <a:pt x="1419860" y="1029971"/>
                </a:lnTo>
                <a:lnTo>
                  <a:pt x="1410653" y="1030288"/>
                </a:lnTo>
                <a:lnTo>
                  <a:pt x="1401445" y="1030288"/>
                </a:lnTo>
                <a:lnTo>
                  <a:pt x="1391920" y="1030288"/>
                </a:lnTo>
                <a:lnTo>
                  <a:pt x="1382713" y="1029971"/>
                </a:lnTo>
                <a:lnTo>
                  <a:pt x="1373823" y="1029018"/>
                </a:lnTo>
                <a:lnTo>
                  <a:pt x="1364933" y="1028383"/>
                </a:lnTo>
                <a:lnTo>
                  <a:pt x="1356043" y="1027112"/>
                </a:lnTo>
                <a:lnTo>
                  <a:pt x="1347153" y="1025842"/>
                </a:lnTo>
                <a:lnTo>
                  <a:pt x="1338580" y="1024254"/>
                </a:lnTo>
                <a:lnTo>
                  <a:pt x="1330008" y="1022348"/>
                </a:lnTo>
                <a:lnTo>
                  <a:pt x="1321753" y="1020443"/>
                </a:lnTo>
                <a:lnTo>
                  <a:pt x="1313180" y="1018219"/>
                </a:lnTo>
                <a:lnTo>
                  <a:pt x="1305243" y="1015679"/>
                </a:lnTo>
                <a:lnTo>
                  <a:pt x="1297305" y="1013138"/>
                </a:lnTo>
                <a:lnTo>
                  <a:pt x="1289050" y="1010279"/>
                </a:lnTo>
                <a:lnTo>
                  <a:pt x="1281430" y="1007104"/>
                </a:lnTo>
                <a:lnTo>
                  <a:pt x="1273493" y="1003928"/>
                </a:lnTo>
                <a:lnTo>
                  <a:pt x="1266190" y="1000434"/>
                </a:lnTo>
                <a:lnTo>
                  <a:pt x="1250950" y="992812"/>
                </a:lnTo>
                <a:lnTo>
                  <a:pt x="1236345" y="984554"/>
                </a:lnTo>
                <a:lnTo>
                  <a:pt x="1222693" y="975344"/>
                </a:lnTo>
                <a:lnTo>
                  <a:pt x="1209040" y="965498"/>
                </a:lnTo>
                <a:lnTo>
                  <a:pt x="1196023" y="955017"/>
                </a:lnTo>
                <a:lnTo>
                  <a:pt x="1183005" y="943901"/>
                </a:lnTo>
                <a:lnTo>
                  <a:pt x="1170623" y="932150"/>
                </a:lnTo>
                <a:lnTo>
                  <a:pt x="1158875" y="919764"/>
                </a:lnTo>
                <a:lnTo>
                  <a:pt x="1147128" y="907378"/>
                </a:lnTo>
                <a:lnTo>
                  <a:pt x="1136333" y="893721"/>
                </a:lnTo>
                <a:lnTo>
                  <a:pt x="1125538" y="879747"/>
                </a:lnTo>
                <a:lnTo>
                  <a:pt x="1115695" y="865455"/>
                </a:lnTo>
                <a:lnTo>
                  <a:pt x="1105853" y="850845"/>
                </a:lnTo>
                <a:lnTo>
                  <a:pt x="1096645" y="835601"/>
                </a:lnTo>
                <a:lnTo>
                  <a:pt x="1087755" y="820038"/>
                </a:lnTo>
                <a:lnTo>
                  <a:pt x="1079183" y="803841"/>
                </a:lnTo>
                <a:lnTo>
                  <a:pt x="1070928" y="787643"/>
                </a:lnTo>
                <a:lnTo>
                  <a:pt x="1063625" y="770811"/>
                </a:lnTo>
                <a:lnTo>
                  <a:pt x="1056323" y="753978"/>
                </a:lnTo>
                <a:lnTo>
                  <a:pt x="1049655" y="737145"/>
                </a:lnTo>
                <a:lnTo>
                  <a:pt x="1043305" y="719677"/>
                </a:lnTo>
                <a:lnTo>
                  <a:pt x="1037273" y="702209"/>
                </a:lnTo>
                <a:lnTo>
                  <a:pt x="1031558" y="684106"/>
                </a:lnTo>
                <a:lnTo>
                  <a:pt x="1026795" y="666321"/>
                </a:lnTo>
                <a:lnTo>
                  <a:pt x="1020763" y="664415"/>
                </a:lnTo>
                <a:lnTo>
                  <a:pt x="1015365" y="662827"/>
                </a:lnTo>
                <a:lnTo>
                  <a:pt x="1009650" y="659969"/>
                </a:lnTo>
                <a:lnTo>
                  <a:pt x="1004253" y="657110"/>
                </a:lnTo>
                <a:lnTo>
                  <a:pt x="998855" y="653617"/>
                </a:lnTo>
                <a:lnTo>
                  <a:pt x="993775" y="650441"/>
                </a:lnTo>
                <a:lnTo>
                  <a:pt x="989013" y="646312"/>
                </a:lnTo>
                <a:lnTo>
                  <a:pt x="984250" y="642183"/>
                </a:lnTo>
                <a:lnTo>
                  <a:pt x="979805" y="637737"/>
                </a:lnTo>
                <a:lnTo>
                  <a:pt x="975360" y="632973"/>
                </a:lnTo>
                <a:lnTo>
                  <a:pt x="970598" y="627891"/>
                </a:lnTo>
                <a:lnTo>
                  <a:pt x="966788" y="622492"/>
                </a:lnTo>
                <a:lnTo>
                  <a:pt x="962978" y="617411"/>
                </a:lnTo>
                <a:lnTo>
                  <a:pt x="959168" y="611376"/>
                </a:lnTo>
                <a:lnTo>
                  <a:pt x="955358" y="605660"/>
                </a:lnTo>
                <a:lnTo>
                  <a:pt x="952500" y="599625"/>
                </a:lnTo>
                <a:lnTo>
                  <a:pt x="949325" y="593591"/>
                </a:lnTo>
                <a:lnTo>
                  <a:pt x="946468" y="587239"/>
                </a:lnTo>
                <a:lnTo>
                  <a:pt x="943610" y="580887"/>
                </a:lnTo>
                <a:lnTo>
                  <a:pt x="941388" y="574535"/>
                </a:lnTo>
                <a:lnTo>
                  <a:pt x="939165" y="567865"/>
                </a:lnTo>
                <a:lnTo>
                  <a:pt x="937260" y="561196"/>
                </a:lnTo>
                <a:lnTo>
                  <a:pt x="935355" y="554526"/>
                </a:lnTo>
                <a:lnTo>
                  <a:pt x="934085" y="547857"/>
                </a:lnTo>
                <a:lnTo>
                  <a:pt x="932815" y="541505"/>
                </a:lnTo>
                <a:lnTo>
                  <a:pt x="931863" y="534835"/>
                </a:lnTo>
                <a:lnTo>
                  <a:pt x="930910" y="528166"/>
                </a:lnTo>
                <a:lnTo>
                  <a:pt x="930593" y="521496"/>
                </a:lnTo>
                <a:lnTo>
                  <a:pt x="930275" y="515144"/>
                </a:lnTo>
                <a:lnTo>
                  <a:pt x="930275" y="508792"/>
                </a:lnTo>
                <a:lnTo>
                  <a:pt x="930593" y="502440"/>
                </a:lnTo>
                <a:lnTo>
                  <a:pt x="931228" y="496088"/>
                </a:lnTo>
                <a:lnTo>
                  <a:pt x="932498" y="488148"/>
                </a:lnTo>
                <a:lnTo>
                  <a:pt x="934403" y="480526"/>
                </a:lnTo>
                <a:lnTo>
                  <a:pt x="936625" y="473539"/>
                </a:lnTo>
                <a:lnTo>
                  <a:pt x="939165" y="466869"/>
                </a:lnTo>
                <a:lnTo>
                  <a:pt x="942023" y="460835"/>
                </a:lnTo>
                <a:lnTo>
                  <a:pt x="945515" y="455436"/>
                </a:lnTo>
                <a:lnTo>
                  <a:pt x="949325" y="450037"/>
                </a:lnTo>
                <a:lnTo>
                  <a:pt x="953770" y="445273"/>
                </a:lnTo>
                <a:lnTo>
                  <a:pt x="958215" y="440826"/>
                </a:lnTo>
                <a:lnTo>
                  <a:pt x="962978" y="437015"/>
                </a:lnTo>
                <a:lnTo>
                  <a:pt x="968058" y="433204"/>
                </a:lnTo>
                <a:lnTo>
                  <a:pt x="973773" y="430345"/>
                </a:lnTo>
                <a:lnTo>
                  <a:pt x="979805" y="427805"/>
                </a:lnTo>
                <a:lnTo>
                  <a:pt x="985520" y="425264"/>
                </a:lnTo>
                <a:lnTo>
                  <a:pt x="992188" y="423358"/>
                </a:lnTo>
                <a:lnTo>
                  <a:pt x="998855" y="421453"/>
                </a:lnTo>
                <a:lnTo>
                  <a:pt x="1000443" y="399538"/>
                </a:lnTo>
                <a:lnTo>
                  <a:pt x="1002983" y="377942"/>
                </a:lnTo>
                <a:lnTo>
                  <a:pt x="1006475" y="356663"/>
                </a:lnTo>
                <a:lnTo>
                  <a:pt x="1010603" y="336019"/>
                </a:lnTo>
                <a:lnTo>
                  <a:pt x="1015365" y="315057"/>
                </a:lnTo>
                <a:lnTo>
                  <a:pt x="1020763" y="295049"/>
                </a:lnTo>
                <a:lnTo>
                  <a:pt x="1027748" y="275358"/>
                </a:lnTo>
                <a:lnTo>
                  <a:pt x="1034733" y="256302"/>
                </a:lnTo>
                <a:lnTo>
                  <a:pt x="1042353" y="237564"/>
                </a:lnTo>
                <a:lnTo>
                  <a:pt x="1051243" y="219143"/>
                </a:lnTo>
                <a:lnTo>
                  <a:pt x="1060768" y="201675"/>
                </a:lnTo>
                <a:lnTo>
                  <a:pt x="1065530" y="193417"/>
                </a:lnTo>
                <a:lnTo>
                  <a:pt x="1070610" y="184842"/>
                </a:lnTo>
                <a:lnTo>
                  <a:pt x="1076008" y="176585"/>
                </a:lnTo>
                <a:lnTo>
                  <a:pt x="1081405" y="168327"/>
                </a:lnTo>
                <a:lnTo>
                  <a:pt x="1087120" y="160070"/>
                </a:lnTo>
                <a:lnTo>
                  <a:pt x="1092835" y="152447"/>
                </a:lnTo>
                <a:lnTo>
                  <a:pt x="1098868" y="144507"/>
                </a:lnTo>
                <a:lnTo>
                  <a:pt x="1104900" y="137202"/>
                </a:lnTo>
                <a:lnTo>
                  <a:pt x="1111250" y="129580"/>
                </a:lnTo>
                <a:lnTo>
                  <a:pt x="1117600" y="122593"/>
                </a:lnTo>
                <a:lnTo>
                  <a:pt x="1124268" y="115606"/>
                </a:lnTo>
                <a:lnTo>
                  <a:pt x="1131253" y="108619"/>
                </a:lnTo>
                <a:lnTo>
                  <a:pt x="1137920" y="101949"/>
                </a:lnTo>
                <a:lnTo>
                  <a:pt x="1144905" y="95597"/>
                </a:lnTo>
                <a:lnTo>
                  <a:pt x="1152525" y="89245"/>
                </a:lnTo>
                <a:lnTo>
                  <a:pt x="1159828" y="82893"/>
                </a:lnTo>
                <a:lnTo>
                  <a:pt x="1167130" y="76859"/>
                </a:lnTo>
                <a:lnTo>
                  <a:pt x="1175068" y="71460"/>
                </a:lnTo>
                <a:lnTo>
                  <a:pt x="1183005" y="65743"/>
                </a:lnTo>
                <a:lnTo>
                  <a:pt x="1190943" y="60661"/>
                </a:lnTo>
                <a:lnTo>
                  <a:pt x="1198880" y="55262"/>
                </a:lnTo>
                <a:lnTo>
                  <a:pt x="1207453" y="50498"/>
                </a:lnTo>
                <a:lnTo>
                  <a:pt x="1216025" y="45734"/>
                </a:lnTo>
                <a:lnTo>
                  <a:pt x="1224598" y="41288"/>
                </a:lnTo>
                <a:lnTo>
                  <a:pt x="1233170" y="36841"/>
                </a:lnTo>
                <a:lnTo>
                  <a:pt x="1242060" y="32713"/>
                </a:lnTo>
                <a:lnTo>
                  <a:pt x="1250950" y="28902"/>
                </a:lnTo>
                <a:lnTo>
                  <a:pt x="1260158" y="25408"/>
                </a:lnTo>
                <a:lnTo>
                  <a:pt x="1269365" y="21914"/>
                </a:lnTo>
                <a:lnTo>
                  <a:pt x="1278890" y="19056"/>
                </a:lnTo>
                <a:lnTo>
                  <a:pt x="1288415" y="15880"/>
                </a:lnTo>
                <a:lnTo>
                  <a:pt x="1297940" y="13339"/>
                </a:lnTo>
                <a:lnTo>
                  <a:pt x="1307783" y="10798"/>
                </a:lnTo>
                <a:lnTo>
                  <a:pt x="1317625" y="8575"/>
                </a:lnTo>
                <a:lnTo>
                  <a:pt x="1327785" y="6670"/>
                </a:lnTo>
                <a:lnTo>
                  <a:pt x="1337945" y="4764"/>
                </a:lnTo>
                <a:lnTo>
                  <a:pt x="1348105" y="3494"/>
                </a:lnTo>
                <a:lnTo>
                  <a:pt x="1358583" y="2223"/>
                </a:lnTo>
                <a:lnTo>
                  <a:pt x="1369060" y="1588"/>
                </a:lnTo>
                <a:lnTo>
                  <a:pt x="1379855" y="635"/>
                </a:lnTo>
                <a:lnTo>
                  <a:pt x="1390650" y="318"/>
                </a:lnTo>
                <a:lnTo>
                  <a:pt x="140144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300349" y="1024259"/>
            <a:ext cx="1705611" cy="1824991"/>
            <a:chOff x="5629" y="3117"/>
            <a:chExt cx="3360" cy="3360"/>
          </a:xfr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grpSpPr>
        <p:sp>
          <p:nvSpPr>
            <p:cNvPr id="4" name="椭圆 3"/>
            <p:cNvSpPr/>
            <p:nvPr/>
          </p:nvSpPr>
          <p:spPr>
            <a:xfrm>
              <a:off x="5629" y="3117"/>
              <a:ext cx="3360" cy="3360"/>
            </a:xfrm>
            <a:prstGeom prst="ellipse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KSO_Shape"/>
            <p:cNvSpPr/>
            <p:nvPr/>
          </p:nvSpPr>
          <p:spPr bwMode="auto">
            <a:xfrm>
              <a:off x="6334" y="3745"/>
              <a:ext cx="2128" cy="2128"/>
            </a:xfrm>
            <a:custGeom>
              <a:avLst/>
              <a:gdLst>
                <a:gd name="T0" fmla="*/ 1767542 w 3927"/>
                <a:gd name="T1" fmla="*/ 308011 h 3928"/>
                <a:gd name="T2" fmla="*/ 1684137 w 3927"/>
                <a:gd name="T3" fmla="*/ 390514 h 3928"/>
                <a:gd name="T4" fmla="*/ 1406885 w 3927"/>
                <a:gd name="T5" fmla="*/ 115046 h 3928"/>
                <a:gd name="T6" fmla="*/ 1490290 w 3927"/>
                <a:gd name="T7" fmla="*/ 32084 h 3928"/>
                <a:gd name="T8" fmla="*/ 1597525 w 3927"/>
                <a:gd name="T9" fmla="*/ 28876 h 3928"/>
                <a:gd name="T10" fmla="*/ 1770750 w 3927"/>
                <a:gd name="T11" fmla="*/ 200757 h 3928"/>
                <a:gd name="T12" fmla="*/ 1767542 w 3927"/>
                <a:gd name="T13" fmla="*/ 308011 h 3928"/>
                <a:gd name="T14" fmla="*/ 1032021 w 3927"/>
                <a:gd name="T15" fmla="*/ 1039078 h 3928"/>
                <a:gd name="T16" fmla="*/ 754768 w 3927"/>
                <a:gd name="T17" fmla="*/ 763152 h 3928"/>
                <a:gd name="T18" fmla="*/ 1364724 w 3927"/>
                <a:gd name="T19" fmla="*/ 156756 h 3928"/>
                <a:gd name="T20" fmla="*/ 1641977 w 3927"/>
                <a:gd name="T21" fmla="*/ 432682 h 3928"/>
                <a:gd name="T22" fmla="*/ 1032021 w 3927"/>
                <a:gd name="T23" fmla="*/ 1039078 h 3928"/>
                <a:gd name="T24" fmla="*/ 993526 w 3927"/>
                <a:gd name="T25" fmla="*/ 1077121 h 3928"/>
                <a:gd name="T26" fmla="*/ 605373 w 3927"/>
                <a:gd name="T27" fmla="*/ 1187584 h 3928"/>
                <a:gd name="T28" fmla="*/ 716274 w 3927"/>
                <a:gd name="T29" fmla="*/ 801653 h 3928"/>
                <a:gd name="T30" fmla="*/ 993526 w 3927"/>
                <a:gd name="T31" fmla="*/ 1077121 h 3928"/>
                <a:gd name="T32" fmla="*/ 352867 w 3927"/>
                <a:gd name="T33" fmla="*/ 226883 h 3928"/>
                <a:gd name="T34" fmla="*/ 179641 w 3927"/>
                <a:gd name="T35" fmla="*/ 400597 h 3928"/>
                <a:gd name="T36" fmla="*/ 179641 w 3927"/>
                <a:gd name="T37" fmla="*/ 1447468 h 3928"/>
                <a:gd name="T38" fmla="*/ 352867 w 3927"/>
                <a:gd name="T39" fmla="*/ 1620724 h 3928"/>
                <a:gd name="T40" fmla="*/ 1400011 w 3927"/>
                <a:gd name="T41" fmla="*/ 1620724 h 3928"/>
                <a:gd name="T42" fmla="*/ 1573236 w 3927"/>
                <a:gd name="T43" fmla="*/ 1447468 h 3928"/>
                <a:gd name="T44" fmla="*/ 1573236 w 3927"/>
                <a:gd name="T45" fmla="*/ 759485 h 3928"/>
                <a:gd name="T46" fmla="*/ 1752419 w 3927"/>
                <a:gd name="T47" fmla="*/ 585771 h 3928"/>
                <a:gd name="T48" fmla="*/ 1752419 w 3927"/>
                <a:gd name="T49" fmla="*/ 1511178 h 3928"/>
                <a:gd name="T50" fmla="*/ 1457753 w 3927"/>
                <a:gd name="T51" fmla="*/ 1800397 h 3928"/>
                <a:gd name="T52" fmla="*/ 289168 w 3927"/>
                <a:gd name="T53" fmla="*/ 1800397 h 3928"/>
                <a:gd name="T54" fmla="*/ 0 w 3927"/>
                <a:gd name="T55" fmla="*/ 1511178 h 3928"/>
                <a:gd name="T56" fmla="*/ 0 w 3927"/>
                <a:gd name="T57" fmla="*/ 354304 h 3928"/>
                <a:gd name="T58" fmla="*/ 289168 w 3927"/>
                <a:gd name="T59" fmla="*/ 47210 h 3928"/>
                <a:gd name="T60" fmla="*/ 1214412 w 3927"/>
                <a:gd name="T61" fmla="*/ 47210 h 3928"/>
                <a:gd name="T62" fmla="*/ 1040728 w 3927"/>
                <a:gd name="T63" fmla="*/ 226883 h 3928"/>
                <a:gd name="T64" fmla="*/ 352867 w 3927"/>
                <a:gd name="T65" fmla="*/ 226883 h 392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927" h="3928">
                  <a:moveTo>
                    <a:pt x="3857" y="672"/>
                  </a:moveTo>
                  <a:cubicBezTo>
                    <a:pt x="3675" y="852"/>
                    <a:pt x="3675" y="852"/>
                    <a:pt x="3675" y="852"/>
                  </a:cubicBezTo>
                  <a:cubicBezTo>
                    <a:pt x="3070" y="251"/>
                    <a:pt x="3070" y="251"/>
                    <a:pt x="3070" y="251"/>
                  </a:cubicBezTo>
                  <a:cubicBezTo>
                    <a:pt x="3252" y="70"/>
                    <a:pt x="3252" y="70"/>
                    <a:pt x="3252" y="70"/>
                  </a:cubicBezTo>
                  <a:cubicBezTo>
                    <a:pt x="3319" y="4"/>
                    <a:pt x="3424" y="0"/>
                    <a:pt x="3486" y="63"/>
                  </a:cubicBezTo>
                  <a:cubicBezTo>
                    <a:pt x="3864" y="438"/>
                    <a:pt x="3864" y="438"/>
                    <a:pt x="3864" y="438"/>
                  </a:cubicBezTo>
                  <a:cubicBezTo>
                    <a:pt x="3927" y="501"/>
                    <a:pt x="3924" y="605"/>
                    <a:pt x="3857" y="672"/>
                  </a:cubicBezTo>
                  <a:close/>
                  <a:moveTo>
                    <a:pt x="2252" y="2267"/>
                  </a:moveTo>
                  <a:cubicBezTo>
                    <a:pt x="1647" y="1665"/>
                    <a:pt x="1647" y="1665"/>
                    <a:pt x="1647" y="1665"/>
                  </a:cubicBezTo>
                  <a:cubicBezTo>
                    <a:pt x="2978" y="342"/>
                    <a:pt x="2978" y="342"/>
                    <a:pt x="2978" y="342"/>
                  </a:cubicBezTo>
                  <a:cubicBezTo>
                    <a:pt x="3583" y="944"/>
                    <a:pt x="3583" y="944"/>
                    <a:pt x="3583" y="944"/>
                  </a:cubicBezTo>
                  <a:lnTo>
                    <a:pt x="2252" y="2267"/>
                  </a:lnTo>
                  <a:close/>
                  <a:moveTo>
                    <a:pt x="2168" y="2350"/>
                  </a:moveTo>
                  <a:cubicBezTo>
                    <a:pt x="1321" y="2591"/>
                    <a:pt x="1321" y="2591"/>
                    <a:pt x="1321" y="2591"/>
                  </a:cubicBezTo>
                  <a:cubicBezTo>
                    <a:pt x="1563" y="1749"/>
                    <a:pt x="1563" y="1749"/>
                    <a:pt x="1563" y="1749"/>
                  </a:cubicBezTo>
                  <a:lnTo>
                    <a:pt x="2168" y="2350"/>
                  </a:lnTo>
                  <a:close/>
                  <a:moveTo>
                    <a:pt x="770" y="495"/>
                  </a:moveTo>
                  <a:cubicBezTo>
                    <a:pt x="561" y="495"/>
                    <a:pt x="392" y="665"/>
                    <a:pt x="392" y="874"/>
                  </a:cubicBezTo>
                  <a:cubicBezTo>
                    <a:pt x="392" y="3158"/>
                    <a:pt x="392" y="3158"/>
                    <a:pt x="392" y="3158"/>
                  </a:cubicBezTo>
                  <a:cubicBezTo>
                    <a:pt x="392" y="3367"/>
                    <a:pt x="561" y="3536"/>
                    <a:pt x="770" y="3536"/>
                  </a:cubicBezTo>
                  <a:cubicBezTo>
                    <a:pt x="3055" y="3536"/>
                    <a:pt x="3055" y="3536"/>
                    <a:pt x="3055" y="3536"/>
                  </a:cubicBezTo>
                  <a:cubicBezTo>
                    <a:pt x="3264" y="3536"/>
                    <a:pt x="3433" y="3367"/>
                    <a:pt x="3433" y="3158"/>
                  </a:cubicBezTo>
                  <a:cubicBezTo>
                    <a:pt x="3433" y="1657"/>
                    <a:pt x="3433" y="1657"/>
                    <a:pt x="3433" y="1657"/>
                  </a:cubicBezTo>
                  <a:cubicBezTo>
                    <a:pt x="3824" y="1278"/>
                    <a:pt x="3824" y="1278"/>
                    <a:pt x="3824" y="1278"/>
                  </a:cubicBezTo>
                  <a:cubicBezTo>
                    <a:pt x="3824" y="3297"/>
                    <a:pt x="3824" y="3297"/>
                    <a:pt x="3824" y="3297"/>
                  </a:cubicBezTo>
                  <a:cubicBezTo>
                    <a:pt x="3824" y="3645"/>
                    <a:pt x="3529" y="3928"/>
                    <a:pt x="3181" y="3928"/>
                  </a:cubicBezTo>
                  <a:cubicBezTo>
                    <a:pt x="631" y="3928"/>
                    <a:pt x="631" y="3928"/>
                    <a:pt x="631" y="3928"/>
                  </a:cubicBezTo>
                  <a:cubicBezTo>
                    <a:pt x="283" y="3928"/>
                    <a:pt x="0" y="3645"/>
                    <a:pt x="0" y="3297"/>
                  </a:cubicBezTo>
                  <a:cubicBezTo>
                    <a:pt x="0" y="773"/>
                    <a:pt x="0" y="773"/>
                    <a:pt x="0" y="773"/>
                  </a:cubicBezTo>
                  <a:cubicBezTo>
                    <a:pt x="0" y="425"/>
                    <a:pt x="283" y="103"/>
                    <a:pt x="631" y="103"/>
                  </a:cubicBezTo>
                  <a:cubicBezTo>
                    <a:pt x="2650" y="103"/>
                    <a:pt x="2650" y="103"/>
                    <a:pt x="2650" y="103"/>
                  </a:cubicBezTo>
                  <a:cubicBezTo>
                    <a:pt x="2271" y="495"/>
                    <a:pt x="2271" y="495"/>
                    <a:pt x="2271" y="495"/>
                  </a:cubicBezTo>
                  <a:lnTo>
                    <a:pt x="770" y="495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6" name="矩形 5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ldLvl="0" animBg="1"/>
      <p:bldP spid="11" grpId="0"/>
      <p:bldP spid="12" grpId="0" bldLvl="0" animBg="1"/>
      <p:bldP spid="13" grpId="0"/>
      <p:bldP spid="14" grpId="0" bldLvl="0" animBg="1"/>
      <p:bldP spid="15" grpId="0"/>
      <p:bldP spid="16" grpId="0" bldLvl="0" animBg="1"/>
      <p:bldP spid="23" grpId="0"/>
      <p:bldP spid="24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Number_1"/>
          <p:cNvSpPr/>
          <p:nvPr>
            <p:custDataLst>
              <p:tags r:id="rId1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01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产品背景</a:t>
            </a:r>
            <a:endParaRPr lang="zh-CN" altLang="en-US" sz="2400" spc="2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矩形 1"/>
          <p:cNvSpPr/>
          <p:nvPr/>
        </p:nvSpPr>
        <p:spPr>
          <a:xfrm>
            <a:off x="7684427" y="4223624"/>
            <a:ext cx="1630680" cy="79836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 algn="ctr">
              <a:lnSpc>
                <a:spcPct val="150000"/>
              </a:lnSpc>
              <a:buFont typeface="Arial" pitchFamily="34" charset="0"/>
              <a:buNone/>
            </a:pPr>
            <a:r>
              <a:rPr lang="zh-CN" altLang="en-US" sz="20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创业形势</a:t>
            </a:r>
            <a:endParaRPr lang="en-US" altLang="zh-CN" sz="20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algn="just">
              <a:lnSpc>
                <a:spcPct val="150000"/>
              </a:lnSpc>
              <a:buFont typeface="Arial" pitchFamily="34" charset="0"/>
              <a:buNone/>
            </a:pPr>
            <a:endParaRPr lang="zh-CN" altLang="zh-CN" sz="1200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650403" y="1913506"/>
            <a:ext cx="6890671" cy="2082681"/>
            <a:chOff x="6253" y="4240"/>
            <a:chExt cx="3580" cy="1082"/>
          </a:xfrm>
        </p:grpSpPr>
        <p:grpSp>
          <p:nvGrpSpPr>
            <p:cNvPr id="2" name="组合 1"/>
            <p:cNvGrpSpPr/>
            <p:nvPr/>
          </p:nvGrpSpPr>
          <p:grpSpPr>
            <a:xfrm>
              <a:off x="8751" y="4240"/>
              <a:ext cx="1082" cy="1082"/>
              <a:chOff x="5556509" y="2692105"/>
              <a:chExt cx="686790" cy="686790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5556509" y="2692105"/>
                <a:ext cx="686790" cy="686790"/>
              </a:xfrm>
              <a:prstGeom prst="ellipse">
                <a:avLst/>
              </a:prstGeom>
              <a:solidFill>
                <a:srgbClr val="0070C0"/>
              </a:solidFill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50" name="Freeform 139"/>
              <p:cNvSpPr/>
              <p:nvPr/>
            </p:nvSpPr>
            <p:spPr bwMode="auto">
              <a:xfrm>
                <a:off x="5710217" y="2891551"/>
                <a:ext cx="379413" cy="287338"/>
              </a:xfrm>
              <a:custGeom>
                <a:avLst/>
                <a:gdLst>
                  <a:gd name="T0" fmla="*/ 143 w 165"/>
                  <a:gd name="T1" fmla="*/ 19 h 125"/>
                  <a:gd name="T2" fmla="*/ 34 w 165"/>
                  <a:gd name="T3" fmla="*/ 19 h 125"/>
                  <a:gd name="T4" fmla="*/ 30 w 165"/>
                  <a:gd name="T5" fmla="*/ 5 h 125"/>
                  <a:gd name="T6" fmla="*/ 29 w 165"/>
                  <a:gd name="T7" fmla="*/ 4 h 125"/>
                  <a:gd name="T8" fmla="*/ 29 w 165"/>
                  <a:gd name="T9" fmla="*/ 4 h 125"/>
                  <a:gd name="T10" fmla="*/ 28 w 165"/>
                  <a:gd name="T11" fmla="*/ 3 h 125"/>
                  <a:gd name="T12" fmla="*/ 28 w 165"/>
                  <a:gd name="T13" fmla="*/ 2 h 125"/>
                  <a:gd name="T14" fmla="*/ 28 w 165"/>
                  <a:gd name="T15" fmla="*/ 2 h 125"/>
                  <a:gd name="T16" fmla="*/ 27 w 165"/>
                  <a:gd name="T17" fmla="*/ 1 h 125"/>
                  <a:gd name="T18" fmla="*/ 27 w 165"/>
                  <a:gd name="T19" fmla="*/ 1 h 125"/>
                  <a:gd name="T20" fmla="*/ 22 w 165"/>
                  <a:gd name="T21" fmla="*/ 0 h 125"/>
                  <a:gd name="T22" fmla="*/ 7 w 165"/>
                  <a:gd name="T23" fmla="*/ 2 h 125"/>
                  <a:gd name="T24" fmla="*/ 0 w 165"/>
                  <a:gd name="T25" fmla="*/ 9 h 125"/>
                  <a:gd name="T26" fmla="*/ 7 w 165"/>
                  <a:gd name="T27" fmla="*/ 15 h 125"/>
                  <a:gd name="T28" fmla="*/ 18 w 165"/>
                  <a:gd name="T29" fmla="*/ 14 h 125"/>
                  <a:gd name="T30" fmla="*/ 45 w 165"/>
                  <a:gd name="T31" fmla="*/ 99 h 125"/>
                  <a:gd name="T32" fmla="*/ 42 w 165"/>
                  <a:gd name="T33" fmla="*/ 109 h 125"/>
                  <a:gd name="T34" fmla="*/ 58 w 165"/>
                  <a:gd name="T35" fmla="*/ 125 h 125"/>
                  <a:gd name="T36" fmla="*/ 73 w 165"/>
                  <a:gd name="T37" fmla="*/ 116 h 125"/>
                  <a:gd name="T38" fmla="*/ 94 w 165"/>
                  <a:gd name="T39" fmla="*/ 116 h 125"/>
                  <a:gd name="T40" fmla="*/ 109 w 165"/>
                  <a:gd name="T41" fmla="*/ 125 h 125"/>
                  <a:gd name="T42" fmla="*/ 125 w 165"/>
                  <a:gd name="T43" fmla="*/ 109 h 125"/>
                  <a:gd name="T44" fmla="*/ 109 w 165"/>
                  <a:gd name="T45" fmla="*/ 93 h 125"/>
                  <a:gd name="T46" fmla="*/ 94 w 165"/>
                  <a:gd name="T47" fmla="*/ 102 h 125"/>
                  <a:gd name="T48" fmla="*/ 73 w 165"/>
                  <a:gd name="T49" fmla="*/ 102 h 125"/>
                  <a:gd name="T50" fmla="*/ 58 w 165"/>
                  <a:gd name="T51" fmla="*/ 93 h 125"/>
                  <a:gd name="T52" fmla="*/ 58 w 165"/>
                  <a:gd name="T53" fmla="*/ 93 h 125"/>
                  <a:gd name="T54" fmla="*/ 55 w 165"/>
                  <a:gd name="T55" fmla="*/ 83 h 125"/>
                  <a:gd name="T56" fmla="*/ 125 w 165"/>
                  <a:gd name="T57" fmla="*/ 83 h 125"/>
                  <a:gd name="T58" fmla="*/ 139 w 165"/>
                  <a:gd name="T59" fmla="*/ 68 h 125"/>
                  <a:gd name="T60" fmla="*/ 158 w 165"/>
                  <a:gd name="T61" fmla="*/ 34 h 125"/>
                  <a:gd name="T62" fmla="*/ 143 w 165"/>
                  <a:gd name="T63" fmla="*/ 19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5" h="125">
                    <a:moveTo>
                      <a:pt x="143" y="19"/>
                    </a:moveTo>
                    <a:cubicBezTo>
                      <a:pt x="34" y="19"/>
                      <a:pt x="34" y="19"/>
                      <a:pt x="34" y="19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5"/>
                      <a:pt x="29" y="4"/>
                      <a:pt x="29" y="4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9" y="3"/>
                      <a:pt x="28" y="3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7" y="2"/>
                      <a:pt x="27" y="1"/>
                      <a:pt x="27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5" y="0"/>
                      <a:pt x="24" y="0"/>
                      <a:pt x="22" y="0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3" y="2"/>
                      <a:pt x="0" y="5"/>
                      <a:pt x="0" y="9"/>
                    </a:cubicBezTo>
                    <a:cubicBezTo>
                      <a:pt x="1" y="12"/>
                      <a:pt x="4" y="15"/>
                      <a:pt x="7" y="15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45" y="99"/>
                      <a:pt x="45" y="99"/>
                      <a:pt x="45" y="99"/>
                    </a:cubicBezTo>
                    <a:cubicBezTo>
                      <a:pt x="43" y="101"/>
                      <a:pt x="42" y="105"/>
                      <a:pt x="42" y="109"/>
                    </a:cubicBezTo>
                    <a:cubicBezTo>
                      <a:pt x="42" y="118"/>
                      <a:pt x="49" y="125"/>
                      <a:pt x="58" y="125"/>
                    </a:cubicBezTo>
                    <a:cubicBezTo>
                      <a:pt x="64" y="125"/>
                      <a:pt x="70" y="121"/>
                      <a:pt x="73" y="116"/>
                    </a:cubicBezTo>
                    <a:cubicBezTo>
                      <a:pt x="94" y="116"/>
                      <a:pt x="94" y="116"/>
                      <a:pt x="94" y="116"/>
                    </a:cubicBezTo>
                    <a:cubicBezTo>
                      <a:pt x="97" y="121"/>
                      <a:pt x="103" y="125"/>
                      <a:pt x="109" y="125"/>
                    </a:cubicBezTo>
                    <a:cubicBezTo>
                      <a:pt x="118" y="125"/>
                      <a:pt x="125" y="118"/>
                      <a:pt x="125" y="109"/>
                    </a:cubicBezTo>
                    <a:cubicBezTo>
                      <a:pt x="125" y="100"/>
                      <a:pt x="118" y="93"/>
                      <a:pt x="109" y="93"/>
                    </a:cubicBezTo>
                    <a:cubicBezTo>
                      <a:pt x="103" y="93"/>
                      <a:pt x="97" y="97"/>
                      <a:pt x="94" y="102"/>
                    </a:cubicBezTo>
                    <a:cubicBezTo>
                      <a:pt x="73" y="102"/>
                      <a:pt x="73" y="102"/>
                      <a:pt x="73" y="102"/>
                    </a:cubicBezTo>
                    <a:cubicBezTo>
                      <a:pt x="70" y="97"/>
                      <a:pt x="64" y="93"/>
                      <a:pt x="58" y="93"/>
                    </a:cubicBezTo>
                    <a:cubicBezTo>
                      <a:pt x="58" y="93"/>
                      <a:pt x="58" y="93"/>
                      <a:pt x="58" y="93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125" y="83"/>
                      <a:pt x="125" y="83"/>
                      <a:pt x="125" y="83"/>
                    </a:cubicBezTo>
                    <a:cubicBezTo>
                      <a:pt x="133" y="83"/>
                      <a:pt x="134" y="77"/>
                      <a:pt x="139" y="68"/>
                    </a:cubicBezTo>
                    <a:cubicBezTo>
                      <a:pt x="158" y="34"/>
                      <a:pt x="158" y="34"/>
                      <a:pt x="158" y="34"/>
                    </a:cubicBezTo>
                    <a:cubicBezTo>
                      <a:pt x="165" y="20"/>
                      <a:pt x="151" y="19"/>
                      <a:pt x="143" y="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+mn-ea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6253" y="4240"/>
              <a:ext cx="1082" cy="1082"/>
              <a:chOff x="3969758" y="2692673"/>
              <a:chExt cx="686612" cy="686790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3969758" y="2692673"/>
                <a:ext cx="686612" cy="686790"/>
              </a:xfrm>
              <a:prstGeom prst="ellipse">
                <a:avLst/>
              </a:prstGeom>
              <a:solidFill>
                <a:srgbClr val="00B0F0"/>
              </a:solidFill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bIns="91440" rtlCol="0" anchor="ctr"/>
              <a:lstStyle/>
              <a:p>
                <a:pPr algn="ctr"/>
                <a:endParaRPr lang="en-US" sz="28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grpSp>
            <p:nvGrpSpPr>
              <p:cNvPr id="6" name="组合 5"/>
              <p:cNvGrpSpPr/>
              <p:nvPr/>
            </p:nvGrpSpPr>
            <p:grpSpPr>
              <a:xfrm>
                <a:off x="4148984" y="2914237"/>
                <a:ext cx="328622" cy="325867"/>
                <a:chOff x="8088245" y="1023045"/>
                <a:chExt cx="328622" cy="325867"/>
              </a:xfrm>
              <a:solidFill>
                <a:schemeClr val="bg1"/>
              </a:solidFill>
            </p:grpSpPr>
            <p:sp>
              <p:nvSpPr>
                <p:cNvPr id="52" name="Freeform 140"/>
                <p:cNvSpPr>
                  <a:spLocks noEditPoints="1"/>
                </p:cNvSpPr>
                <p:nvPr/>
              </p:nvSpPr>
              <p:spPr bwMode="auto">
                <a:xfrm>
                  <a:off x="8088245" y="1091737"/>
                  <a:ext cx="257175" cy="257175"/>
                </a:xfrm>
                <a:custGeom>
                  <a:avLst/>
                  <a:gdLst>
                    <a:gd name="T0" fmla="*/ 103 w 112"/>
                    <a:gd name="T1" fmla="*/ 47 h 112"/>
                    <a:gd name="T2" fmla="*/ 106 w 112"/>
                    <a:gd name="T3" fmla="*/ 36 h 112"/>
                    <a:gd name="T4" fmla="*/ 102 w 112"/>
                    <a:gd name="T5" fmla="*/ 22 h 112"/>
                    <a:gd name="T6" fmla="*/ 92 w 112"/>
                    <a:gd name="T7" fmla="*/ 25 h 112"/>
                    <a:gd name="T8" fmla="*/ 90 w 112"/>
                    <a:gd name="T9" fmla="*/ 14 h 112"/>
                    <a:gd name="T10" fmla="*/ 79 w 112"/>
                    <a:gd name="T11" fmla="*/ 4 h 112"/>
                    <a:gd name="T12" fmla="*/ 71 w 112"/>
                    <a:gd name="T13" fmla="*/ 11 h 112"/>
                    <a:gd name="T14" fmla="*/ 64 w 112"/>
                    <a:gd name="T15" fmla="*/ 3 h 112"/>
                    <a:gd name="T16" fmla="*/ 50 w 112"/>
                    <a:gd name="T17" fmla="*/ 0 h 112"/>
                    <a:gd name="T18" fmla="*/ 47 w 112"/>
                    <a:gd name="T19" fmla="*/ 10 h 112"/>
                    <a:gd name="T20" fmla="*/ 37 w 112"/>
                    <a:gd name="T21" fmla="*/ 6 h 112"/>
                    <a:gd name="T22" fmla="*/ 23 w 112"/>
                    <a:gd name="T23" fmla="*/ 11 h 112"/>
                    <a:gd name="T24" fmla="*/ 25 w 112"/>
                    <a:gd name="T25" fmla="*/ 20 h 112"/>
                    <a:gd name="T26" fmla="*/ 14 w 112"/>
                    <a:gd name="T27" fmla="*/ 22 h 112"/>
                    <a:gd name="T28" fmla="*/ 5 w 112"/>
                    <a:gd name="T29" fmla="*/ 33 h 112"/>
                    <a:gd name="T30" fmla="*/ 12 w 112"/>
                    <a:gd name="T31" fmla="*/ 41 h 112"/>
                    <a:gd name="T32" fmla="*/ 3 w 112"/>
                    <a:gd name="T33" fmla="*/ 48 h 112"/>
                    <a:gd name="T34" fmla="*/ 0 w 112"/>
                    <a:gd name="T35" fmla="*/ 62 h 112"/>
                    <a:gd name="T36" fmla="*/ 10 w 112"/>
                    <a:gd name="T37" fmla="*/ 65 h 112"/>
                    <a:gd name="T38" fmla="*/ 6 w 112"/>
                    <a:gd name="T39" fmla="*/ 75 h 112"/>
                    <a:gd name="T40" fmla="*/ 11 w 112"/>
                    <a:gd name="T41" fmla="*/ 89 h 112"/>
                    <a:gd name="T42" fmla="*/ 21 w 112"/>
                    <a:gd name="T43" fmla="*/ 87 h 112"/>
                    <a:gd name="T44" fmla="*/ 23 w 112"/>
                    <a:gd name="T45" fmla="*/ 98 h 112"/>
                    <a:gd name="T46" fmla="*/ 34 w 112"/>
                    <a:gd name="T47" fmla="*/ 108 h 112"/>
                    <a:gd name="T48" fmla="*/ 41 w 112"/>
                    <a:gd name="T49" fmla="*/ 101 h 112"/>
                    <a:gd name="T50" fmla="*/ 48 w 112"/>
                    <a:gd name="T51" fmla="*/ 109 h 112"/>
                    <a:gd name="T52" fmla="*/ 63 w 112"/>
                    <a:gd name="T53" fmla="*/ 112 h 112"/>
                    <a:gd name="T54" fmla="*/ 66 w 112"/>
                    <a:gd name="T55" fmla="*/ 102 h 112"/>
                    <a:gd name="T56" fmla="*/ 76 w 112"/>
                    <a:gd name="T57" fmla="*/ 106 h 112"/>
                    <a:gd name="T58" fmla="*/ 90 w 112"/>
                    <a:gd name="T59" fmla="*/ 101 h 112"/>
                    <a:gd name="T60" fmla="*/ 88 w 112"/>
                    <a:gd name="T61" fmla="*/ 91 h 112"/>
                    <a:gd name="T62" fmla="*/ 98 w 112"/>
                    <a:gd name="T63" fmla="*/ 89 h 112"/>
                    <a:gd name="T64" fmla="*/ 108 w 112"/>
                    <a:gd name="T65" fmla="*/ 78 h 112"/>
                    <a:gd name="T66" fmla="*/ 101 w 112"/>
                    <a:gd name="T67" fmla="*/ 71 h 112"/>
                    <a:gd name="T68" fmla="*/ 110 w 112"/>
                    <a:gd name="T69" fmla="*/ 64 h 112"/>
                    <a:gd name="T70" fmla="*/ 112 w 112"/>
                    <a:gd name="T71" fmla="*/ 49 h 112"/>
                    <a:gd name="T72" fmla="*/ 56 w 112"/>
                    <a:gd name="T73" fmla="*/ 86 h 112"/>
                    <a:gd name="T74" fmla="*/ 56 w 112"/>
                    <a:gd name="T75" fmla="*/ 26 h 112"/>
                    <a:gd name="T76" fmla="*/ 56 w 112"/>
                    <a:gd name="T77" fmla="*/ 86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12" h="112">
                      <a:moveTo>
                        <a:pt x="110" y="47"/>
                      </a:moveTo>
                      <a:cubicBezTo>
                        <a:pt x="103" y="47"/>
                        <a:pt x="103" y="47"/>
                        <a:pt x="103" y="47"/>
                      </a:cubicBezTo>
                      <a:cubicBezTo>
                        <a:pt x="102" y="44"/>
                        <a:pt x="101" y="42"/>
                        <a:pt x="101" y="39"/>
                      </a:cubicBezTo>
                      <a:cubicBezTo>
                        <a:pt x="106" y="36"/>
                        <a:pt x="106" y="36"/>
                        <a:pt x="106" y="36"/>
                      </a:cubicBezTo>
                      <a:cubicBezTo>
                        <a:pt x="108" y="35"/>
                        <a:pt x="108" y="34"/>
                        <a:pt x="107" y="32"/>
                      </a:cubicBezTo>
                      <a:cubicBezTo>
                        <a:pt x="102" y="22"/>
                        <a:pt x="102" y="22"/>
                        <a:pt x="102" y="22"/>
                      </a:cubicBezTo>
                      <a:cubicBezTo>
                        <a:pt x="101" y="21"/>
                        <a:pt x="99" y="20"/>
                        <a:pt x="98" y="21"/>
                      </a:cubicBezTo>
                      <a:cubicBezTo>
                        <a:pt x="92" y="25"/>
                        <a:pt x="92" y="25"/>
                        <a:pt x="92" y="25"/>
                      </a:cubicBezTo>
                      <a:cubicBezTo>
                        <a:pt x="90" y="23"/>
                        <a:pt x="88" y="21"/>
                        <a:pt x="87" y="20"/>
                      </a:cubicBezTo>
                      <a:cubicBezTo>
                        <a:pt x="90" y="14"/>
                        <a:pt x="90" y="14"/>
                        <a:pt x="90" y="14"/>
                      </a:cubicBezTo>
                      <a:cubicBezTo>
                        <a:pt x="91" y="12"/>
                        <a:pt x="90" y="11"/>
                        <a:pt x="89" y="10"/>
                      </a:cubicBezTo>
                      <a:cubicBezTo>
                        <a:pt x="79" y="4"/>
                        <a:pt x="79" y="4"/>
                        <a:pt x="79" y="4"/>
                      </a:cubicBezTo>
                      <a:cubicBezTo>
                        <a:pt x="77" y="3"/>
                        <a:pt x="76" y="4"/>
                        <a:pt x="75" y="5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69" y="10"/>
                        <a:pt x="67" y="10"/>
                        <a:pt x="64" y="9"/>
                      </a:cubicBezTo>
                      <a:cubicBezTo>
                        <a:pt x="64" y="3"/>
                        <a:pt x="64" y="3"/>
                        <a:pt x="64" y="3"/>
                      </a:cubicBezTo>
                      <a:cubicBezTo>
                        <a:pt x="64" y="1"/>
                        <a:pt x="63" y="0"/>
                        <a:pt x="61" y="0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8" y="0"/>
                        <a:pt x="47" y="1"/>
                        <a:pt x="47" y="3"/>
                      </a:cubicBezTo>
                      <a:cubicBezTo>
                        <a:pt x="47" y="10"/>
                        <a:pt x="47" y="10"/>
                        <a:pt x="47" y="10"/>
                      </a:cubicBezTo>
                      <a:cubicBezTo>
                        <a:pt x="45" y="10"/>
                        <a:pt x="42" y="11"/>
                        <a:pt x="40" y="12"/>
                      </a:cubicBezTo>
                      <a:cubicBezTo>
                        <a:pt x="37" y="6"/>
                        <a:pt x="37" y="6"/>
                        <a:pt x="37" y="6"/>
                      </a:cubicBezTo>
                      <a:cubicBezTo>
                        <a:pt x="36" y="4"/>
                        <a:pt x="34" y="4"/>
                        <a:pt x="33" y="5"/>
                      </a:cubicBezTo>
                      <a:cubicBezTo>
                        <a:pt x="23" y="11"/>
                        <a:pt x="23" y="11"/>
                        <a:pt x="23" y="11"/>
                      </a:cubicBezTo>
                      <a:cubicBezTo>
                        <a:pt x="21" y="11"/>
                        <a:pt x="21" y="13"/>
                        <a:pt x="22" y="14"/>
                      </a:cubicBezTo>
                      <a:cubicBezTo>
                        <a:pt x="25" y="20"/>
                        <a:pt x="25" y="20"/>
                        <a:pt x="25" y="20"/>
                      </a:cubicBezTo>
                      <a:cubicBezTo>
                        <a:pt x="23" y="22"/>
                        <a:pt x="22" y="24"/>
                        <a:pt x="20" y="26"/>
                      </a:cubicBezTo>
                      <a:cubicBezTo>
                        <a:pt x="14" y="22"/>
                        <a:pt x="14" y="22"/>
                        <a:pt x="14" y="22"/>
                      </a:cubicBezTo>
                      <a:cubicBezTo>
                        <a:pt x="13" y="22"/>
                        <a:pt x="11" y="22"/>
                        <a:pt x="10" y="23"/>
                      </a:cubicBezTo>
                      <a:cubicBezTo>
                        <a:pt x="5" y="33"/>
                        <a:pt x="5" y="33"/>
                        <a:pt x="5" y="33"/>
                      </a:cubicBezTo>
                      <a:cubicBezTo>
                        <a:pt x="4" y="35"/>
                        <a:pt x="4" y="36"/>
                        <a:pt x="6" y="37"/>
                      </a:cubicBezTo>
                      <a:cubicBezTo>
                        <a:pt x="12" y="41"/>
                        <a:pt x="12" y="41"/>
                        <a:pt x="12" y="41"/>
                      </a:cubicBezTo>
                      <a:cubicBezTo>
                        <a:pt x="11" y="43"/>
                        <a:pt x="10" y="45"/>
                        <a:pt x="10" y="48"/>
                      </a:cubicBezTo>
                      <a:cubicBezTo>
                        <a:pt x="3" y="48"/>
                        <a:pt x="3" y="48"/>
                        <a:pt x="3" y="48"/>
                      </a:cubicBezTo>
                      <a:cubicBezTo>
                        <a:pt x="2" y="48"/>
                        <a:pt x="0" y="49"/>
                        <a:pt x="0" y="51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0" y="64"/>
                        <a:pt x="2" y="65"/>
                        <a:pt x="3" y="65"/>
                      </a:cubicBezTo>
                      <a:cubicBezTo>
                        <a:pt x="10" y="65"/>
                        <a:pt x="10" y="65"/>
                        <a:pt x="10" y="65"/>
                      </a:cubicBezTo>
                      <a:cubicBezTo>
                        <a:pt x="11" y="68"/>
                        <a:pt x="11" y="70"/>
                        <a:pt x="12" y="72"/>
                      </a:cubicBezTo>
                      <a:cubicBezTo>
                        <a:pt x="6" y="75"/>
                        <a:pt x="6" y="75"/>
                        <a:pt x="6" y="75"/>
                      </a:cubicBezTo>
                      <a:cubicBezTo>
                        <a:pt x="5" y="76"/>
                        <a:pt x="5" y="78"/>
                        <a:pt x="5" y="7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ubicBezTo>
                        <a:pt x="12" y="91"/>
                        <a:pt x="14" y="91"/>
                        <a:pt x="15" y="90"/>
                      </a:cubicBezTo>
                      <a:cubicBezTo>
                        <a:pt x="21" y="87"/>
                        <a:pt x="21" y="87"/>
                        <a:pt x="21" y="87"/>
                      </a:cubicBezTo>
                      <a:cubicBezTo>
                        <a:pt x="23" y="89"/>
                        <a:pt x="24" y="91"/>
                        <a:pt x="26" y="92"/>
                      </a:cubicBezTo>
                      <a:cubicBezTo>
                        <a:pt x="23" y="98"/>
                        <a:pt x="23" y="98"/>
                        <a:pt x="23" y="98"/>
                      </a:cubicBezTo>
                      <a:cubicBezTo>
                        <a:pt x="22" y="99"/>
                        <a:pt x="23" y="101"/>
                        <a:pt x="24" y="102"/>
                      </a:cubicBezTo>
                      <a:cubicBezTo>
                        <a:pt x="34" y="108"/>
                        <a:pt x="34" y="108"/>
                        <a:pt x="34" y="108"/>
                      </a:cubicBezTo>
                      <a:cubicBezTo>
                        <a:pt x="35" y="108"/>
                        <a:pt x="37" y="108"/>
                        <a:pt x="38" y="106"/>
                      </a:cubicBezTo>
                      <a:cubicBezTo>
                        <a:pt x="41" y="101"/>
                        <a:pt x="41" y="101"/>
                        <a:pt x="41" y="101"/>
                      </a:cubicBezTo>
                      <a:cubicBezTo>
                        <a:pt x="44" y="101"/>
                        <a:pt x="46" y="102"/>
                        <a:pt x="48" y="102"/>
                      </a:cubicBezTo>
                      <a:cubicBezTo>
                        <a:pt x="48" y="109"/>
                        <a:pt x="48" y="109"/>
                        <a:pt x="48" y="109"/>
                      </a:cubicBezTo>
                      <a:cubicBezTo>
                        <a:pt x="48" y="111"/>
                        <a:pt x="50" y="112"/>
                        <a:pt x="51" y="112"/>
                      </a:cubicBezTo>
                      <a:cubicBezTo>
                        <a:pt x="63" y="112"/>
                        <a:pt x="63" y="112"/>
                        <a:pt x="63" y="112"/>
                      </a:cubicBezTo>
                      <a:cubicBezTo>
                        <a:pt x="64" y="112"/>
                        <a:pt x="66" y="111"/>
                        <a:pt x="66" y="109"/>
                      </a:cubicBezTo>
                      <a:cubicBezTo>
                        <a:pt x="66" y="102"/>
                        <a:pt x="66" y="102"/>
                        <a:pt x="66" y="102"/>
                      </a:cubicBezTo>
                      <a:cubicBezTo>
                        <a:pt x="68" y="102"/>
                        <a:pt x="70" y="101"/>
                        <a:pt x="73" y="100"/>
                      </a:cubicBezTo>
                      <a:cubicBezTo>
                        <a:pt x="76" y="106"/>
                        <a:pt x="76" y="106"/>
                        <a:pt x="76" y="106"/>
                      </a:cubicBezTo>
                      <a:cubicBezTo>
                        <a:pt x="77" y="107"/>
                        <a:pt x="79" y="108"/>
                        <a:pt x="80" y="107"/>
                      </a:cubicBezTo>
                      <a:cubicBezTo>
                        <a:pt x="90" y="101"/>
                        <a:pt x="90" y="101"/>
                        <a:pt x="90" y="101"/>
                      </a:cubicBezTo>
                      <a:cubicBezTo>
                        <a:pt x="91" y="100"/>
                        <a:pt x="92" y="99"/>
                        <a:pt x="91" y="97"/>
                      </a:cubicBezTo>
                      <a:cubicBezTo>
                        <a:pt x="88" y="91"/>
                        <a:pt x="88" y="91"/>
                        <a:pt x="88" y="91"/>
                      </a:cubicBezTo>
                      <a:cubicBezTo>
                        <a:pt x="89" y="90"/>
                        <a:pt x="91" y="88"/>
                        <a:pt x="93" y="86"/>
                      </a:cubicBezTo>
                      <a:cubicBezTo>
                        <a:pt x="98" y="89"/>
                        <a:pt x="98" y="89"/>
                        <a:pt x="98" y="89"/>
                      </a:cubicBezTo>
                      <a:cubicBezTo>
                        <a:pt x="100" y="90"/>
                        <a:pt x="102" y="90"/>
                        <a:pt x="102" y="88"/>
                      </a:cubicBezTo>
                      <a:cubicBezTo>
                        <a:pt x="108" y="78"/>
                        <a:pt x="108" y="78"/>
                        <a:pt x="108" y="78"/>
                      </a:cubicBezTo>
                      <a:cubicBezTo>
                        <a:pt x="109" y="77"/>
                        <a:pt x="108" y="75"/>
                        <a:pt x="107" y="74"/>
                      </a:cubicBezTo>
                      <a:cubicBezTo>
                        <a:pt x="101" y="71"/>
                        <a:pt x="101" y="71"/>
                        <a:pt x="101" y="71"/>
                      </a:cubicBezTo>
                      <a:cubicBezTo>
                        <a:pt x="102" y="69"/>
                        <a:pt x="102" y="66"/>
                        <a:pt x="103" y="64"/>
                      </a:cubicBezTo>
                      <a:cubicBezTo>
                        <a:pt x="110" y="64"/>
                        <a:pt x="110" y="64"/>
                        <a:pt x="110" y="64"/>
                      </a:cubicBezTo>
                      <a:cubicBezTo>
                        <a:pt x="111" y="64"/>
                        <a:pt x="112" y="63"/>
                        <a:pt x="112" y="61"/>
                      </a:cubicBezTo>
                      <a:cubicBezTo>
                        <a:pt x="112" y="49"/>
                        <a:pt x="112" y="49"/>
                        <a:pt x="112" y="49"/>
                      </a:cubicBezTo>
                      <a:cubicBezTo>
                        <a:pt x="112" y="48"/>
                        <a:pt x="111" y="47"/>
                        <a:pt x="110" y="47"/>
                      </a:cubicBezTo>
                      <a:close/>
                      <a:moveTo>
                        <a:pt x="56" y="86"/>
                      </a:moveTo>
                      <a:cubicBezTo>
                        <a:pt x="40" y="86"/>
                        <a:pt x="26" y="72"/>
                        <a:pt x="26" y="56"/>
                      </a:cubicBezTo>
                      <a:cubicBezTo>
                        <a:pt x="26" y="39"/>
                        <a:pt x="40" y="26"/>
                        <a:pt x="56" y="26"/>
                      </a:cubicBezTo>
                      <a:cubicBezTo>
                        <a:pt x="73" y="26"/>
                        <a:pt x="86" y="39"/>
                        <a:pt x="86" y="56"/>
                      </a:cubicBezTo>
                      <a:cubicBezTo>
                        <a:pt x="86" y="72"/>
                        <a:pt x="73" y="86"/>
                        <a:pt x="56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>
                    <a:latin typeface="+mn-ea"/>
                  </a:endParaRPr>
                </a:p>
              </p:txBody>
            </p:sp>
            <p:sp>
              <p:nvSpPr>
                <p:cNvPr id="53" name="Freeform 141"/>
                <p:cNvSpPr>
                  <a:spLocks noEditPoints="1"/>
                </p:cNvSpPr>
                <p:nvPr/>
              </p:nvSpPr>
              <p:spPr bwMode="auto">
                <a:xfrm>
                  <a:off x="8297804" y="1023045"/>
                  <a:ext cx="119063" cy="120650"/>
                </a:xfrm>
                <a:custGeom>
                  <a:avLst/>
                  <a:gdLst>
                    <a:gd name="T0" fmla="*/ 48 w 52"/>
                    <a:gd name="T1" fmla="*/ 23 h 52"/>
                    <a:gd name="T2" fmla="*/ 50 w 52"/>
                    <a:gd name="T3" fmla="*/ 17 h 52"/>
                    <a:gd name="T4" fmla="*/ 48 w 52"/>
                    <a:gd name="T5" fmla="*/ 11 h 52"/>
                    <a:gd name="T6" fmla="*/ 44 w 52"/>
                    <a:gd name="T7" fmla="*/ 12 h 52"/>
                    <a:gd name="T8" fmla="*/ 42 w 52"/>
                    <a:gd name="T9" fmla="*/ 6 h 52"/>
                    <a:gd name="T10" fmla="*/ 38 w 52"/>
                    <a:gd name="T11" fmla="*/ 2 h 52"/>
                    <a:gd name="T12" fmla="*/ 34 w 52"/>
                    <a:gd name="T13" fmla="*/ 5 h 52"/>
                    <a:gd name="T14" fmla="*/ 30 w 52"/>
                    <a:gd name="T15" fmla="*/ 1 h 52"/>
                    <a:gd name="T16" fmla="*/ 24 w 52"/>
                    <a:gd name="T17" fmla="*/ 0 h 52"/>
                    <a:gd name="T18" fmla="*/ 23 w 52"/>
                    <a:gd name="T19" fmla="*/ 4 h 52"/>
                    <a:gd name="T20" fmla="*/ 17 w 52"/>
                    <a:gd name="T21" fmla="*/ 2 h 52"/>
                    <a:gd name="T22" fmla="*/ 11 w 52"/>
                    <a:gd name="T23" fmla="*/ 4 h 52"/>
                    <a:gd name="T24" fmla="*/ 12 w 52"/>
                    <a:gd name="T25" fmla="*/ 8 h 52"/>
                    <a:gd name="T26" fmla="*/ 6 w 52"/>
                    <a:gd name="T27" fmla="*/ 10 h 52"/>
                    <a:gd name="T28" fmla="*/ 2 w 52"/>
                    <a:gd name="T29" fmla="*/ 14 h 52"/>
                    <a:gd name="T30" fmla="*/ 6 w 52"/>
                    <a:gd name="T31" fmla="*/ 18 h 52"/>
                    <a:gd name="T32" fmla="*/ 1 w 52"/>
                    <a:gd name="T33" fmla="*/ 22 h 52"/>
                    <a:gd name="T34" fmla="*/ 0 w 52"/>
                    <a:gd name="T35" fmla="*/ 28 h 52"/>
                    <a:gd name="T36" fmla="*/ 4 w 52"/>
                    <a:gd name="T37" fmla="*/ 29 h 52"/>
                    <a:gd name="T38" fmla="*/ 2 w 52"/>
                    <a:gd name="T39" fmla="*/ 35 h 52"/>
                    <a:gd name="T40" fmla="*/ 4 w 52"/>
                    <a:gd name="T41" fmla="*/ 41 h 52"/>
                    <a:gd name="T42" fmla="*/ 9 w 52"/>
                    <a:gd name="T43" fmla="*/ 40 h 52"/>
                    <a:gd name="T44" fmla="*/ 10 w 52"/>
                    <a:gd name="T45" fmla="*/ 46 h 52"/>
                    <a:gd name="T46" fmla="*/ 15 w 52"/>
                    <a:gd name="T47" fmla="*/ 50 h 52"/>
                    <a:gd name="T48" fmla="*/ 18 w 52"/>
                    <a:gd name="T49" fmla="*/ 47 h 52"/>
                    <a:gd name="T50" fmla="*/ 22 w 52"/>
                    <a:gd name="T51" fmla="*/ 51 h 52"/>
                    <a:gd name="T52" fmla="*/ 28 w 52"/>
                    <a:gd name="T53" fmla="*/ 52 h 52"/>
                    <a:gd name="T54" fmla="*/ 29 w 52"/>
                    <a:gd name="T55" fmla="*/ 48 h 52"/>
                    <a:gd name="T56" fmla="*/ 35 w 52"/>
                    <a:gd name="T57" fmla="*/ 50 h 52"/>
                    <a:gd name="T58" fmla="*/ 41 w 52"/>
                    <a:gd name="T59" fmla="*/ 48 h 52"/>
                    <a:gd name="T60" fmla="*/ 40 w 52"/>
                    <a:gd name="T61" fmla="*/ 43 h 52"/>
                    <a:gd name="T62" fmla="*/ 46 w 52"/>
                    <a:gd name="T63" fmla="*/ 42 h 52"/>
                    <a:gd name="T64" fmla="*/ 50 w 52"/>
                    <a:gd name="T65" fmla="*/ 37 h 52"/>
                    <a:gd name="T66" fmla="*/ 47 w 52"/>
                    <a:gd name="T67" fmla="*/ 34 h 52"/>
                    <a:gd name="T68" fmla="*/ 51 w 52"/>
                    <a:gd name="T69" fmla="*/ 30 h 52"/>
                    <a:gd name="T70" fmla="*/ 52 w 52"/>
                    <a:gd name="T71" fmla="*/ 24 h 52"/>
                    <a:gd name="T72" fmla="*/ 26 w 52"/>
                    <a:gd name="T73" fmla="*/ 40 h 52"/>
                    <a:gd name="T74" fmla="*/ 26 w 52"/>
                    <a:gd name="T75" fmla="*/ 12 h 52"/>
                    <a:gd name="T76" fmla="*/ 26 w 52"/>
                    <a:gd name="T77" fmla="*/ 4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52" h="52">
                      <a:moveTo>
                        <a:pt x="51" y="23"/>
                      </a:moveTo>
                      <a:cubicBezTo>
                        <a:pt x="48" y="23"/>
                        <a:pt x="48" y="23"/>
                        <a:pt x="48" y="23"/>
                      </a:cubicBezTo>
                      <a:cubicBezTo>
                        <a:pt x="48" y="21"/>
                        <a:pt x="48" y="20"/>
                        <a:pt x="47" y="18"/>
                      </a:cubicBezTo>
                      <a:cubicBezTo>
                        <a:pt x="50" y="17"/>
                        <a:pt x="50" y="17"/>
                        <a:pt x="50" y="17"/>
                      </a:cubicBezTo>
                      <a:cubicBezTo>
                        <a:pt x="50" y="16"/>
                        <a:pt x="51" y="16"/>
                        <a:pt x="50" y="15"/>
                      </a:cubicBezTo>
                      <a:cubicBezTo>
                        <a:pt x="48" y="11"/>
                        <a:pt x="48" y="11"/>
                        <a:pt x="48" y="11"/>
                      </a:cubicBezTo>
                      <a:cubicBezTo>
                        <a:pt x="48" y="10"/>
                        <a:pt x="47" y="10"/>
                        <a:pt x="46" y="11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3" y="11"/>
                        <a:pt x="42" y="10"/>
                        <a:pt x="40" y="9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2" y="6"/>
                        <a:pt x="42" y="5"/>
                        <a:pt x="42" y="4"/>
                      </a:cubicBezTo>
                      <a:cubicBezTo>
                        <a:pt x="38" y="2"/>
                        <a:pt x="38" y="2"/>
                        <a:pt x="38" y="2"/>
                      </a:cubicBezTo>
                      <a:cubicBezTo>
                        <a:pt x="37" y="2"/>
                        <a:pt x="36" y="2"/>
                        <a:pt x="36" y="3"/>
                      </a:cubicBezTo>
                      <a:cubicBezTo>
                        <a:pt x="34" y="5"/>
                        <a:pt x="34" y="5"/>
                        <a:pt x="34" y="5"/>
                      </a:cubicBezTo>
                      <a:cubicBezTo>
                        <a:pt x="33" y="5"/>
                        <a:pt x="32" y="4"/>
                        <a:pt x="30" y="4"/>
                      </a:cubicBezTo>
                      <a:cubicBezTo>
                        <a:pt x="30" y="1"/>
                        <a:pt x="30" y="1"/>
                        <a:pt x="30" y="1"/>
                      </a:cubicBezTo>
                      <a:cubicBezTo>
                        <a:pt x="30" y="0"/>
                        <a:pt x="29" y="0"/>
                        <a:pt x="29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4" y="0"/>
                        <a:pt x="23" y="0"/>
                        <a:pt x="23" y="1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1" y="4"/>
                        <a:pt x="20" y="5"/>
                        <a:pt x="19" y="5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6" y="1"/>
                        <a:pt x="15" y="2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1" y="4"/>
                        <a:pt x="11" y="5"/>
                        <a:pt x="11" y="6"/>
                      </a:cubicBezTo>
                      <a:cubicBezTo>
                        <a:pt x="12" y="8"/>
                        <a:pt x="12" y="8"/>
                        <a:pt x="12" y="8"/>
                      </a:cubicBezTo>
                      <a:cubicBezTo>
                        <a:pt x="11" y="9"/>
                        <a:pt x="10" y="10"/>
                        <a:pt x="9" y="12"/>
                      </a:cubicBezTo>
                      <a:cubicBezTo>
                        <a:pt x="6" y="10"/>
                        <a:pt x="6" y="10"/>
                        <a:pt x="6" y="10"/>
                      </a:cubicBezTo>
                      <a:cubicBezTo>
                        <a:pt x="6" y="10"/>
                        <a:pt x="5" y="10"/>
                        <a:pt x="5" y="10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5"/>
                        <a:pt x="2" y="16"/>
                        <a:pt x="3" y="16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5" y="19"/>
                        <a:pt x="5" y="21"/>
                        <a:pt x="4" y="22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22"/>
                        <a:pt x="0" y="23"/>
                        <a:pt x="0" y="23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9"/>
                        <a:pt x="0" y="29"/>
                        <a:pt x="1" y="29"/>
                      </a:cubicBezTo>
                      <a:cubicBezTo>
                        <a:pt x="4" y="29"/>
                        <a:pt x="4" y="29"/>
                        <a:pt x="4" y="29"/>
                      </a:cubicBezTo>
                      <a:cubicBezTo>
                        <a:pt x="4" y="31"/>
                        <a:pt x="5" y="32"/>
                        <a:pt x="5" y="34"/>
                      </a:cubicBezTo>
                      <a:cubicBezTo>
                        <a:pt x="2" y="35"/>
                        <a:pt x="2" y="35"/>
                        <a:pt x="2" y="35"/>
                      </a:cubicBezTo>
                      <a:cubicBezTo>
                        <a:pt x="2" y="36"/>
                        <a:pt x="2" y="36"/>
                        <a:pt x="2" y="37"/>
                      </a:cubicBezTo>
                      <a:cubicBezTo>
                        <a:pt x="4" y="41"/>
                        <a:pt x="4" y="41"/>
                        <a:pt x="4" y="41"/>
                      </a:cubicBezTo>
                      <a:cubicBezTo>
                        <a:pt x="5" y="41"/>
                        <a:pt x="5" y="42"/>
                        <a:pt x="6" y="41"/>
                      </a:cubicBezTo>
                      <a:cubicBezTo>
                        <a:pt x="9" y="40"/>
                        <a:pt x="9" y="40"/>
                        <a:pt x="9" y="40"/>
                      </a:cubicBezTo>
                      <a:cubicBezTo>
                        <a:pt x="10" y="41"/>
                        <a:pt x="11" y="42"/>
                        <a:pt x="12" y="43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0" y="46"/>
                        <a:pt x="10" y="47"/>
                        <a:pt x="11" y="47"/>
                      </a:cubicBezTo>
                      <a:cubicBezTo>
                        <a:pt x="15" y="50"/>
                        <a:pt x="15" y="50"/>
                        <a:pt x="15" y="50"/>
                      </a:cubicBezTo>
                      <a:cubicBezTo>
                        <a:pt x="15" y="50"/>
                        <a:pt x="16" y="50"/>
                        <a:pt x="16" y="49"/>
                      </a:cubicBezTo>
                      <a:cubicBezTo>
                        <a:pt x="18" y="47"/>
                        <a:pt x="18" y="47"/>
                        <a:pt x="18" y="47"/>
                      </a:cubicBezTo>
                      <a:cubicBezTo>
                        <a:pt x="19" y="47"/>
                        <a:pt x="21" y="48"/>
                        <a:pt x="22" y="48"/>
                      </a:cubicBezTo>
                      <a:cubicBezTo>
                        <a:pt x="22" y="51"/>
                        <a:pt x="22" y="51"/>
                        <a:pt x="22" y="51"/>
                      </a:cubicBezTo>
                      <a:cubicBezTo>
                        <a:pt x="22" y="52"/>
                        <a:pt x="23" y="52"/>
                        <a:pt x="24" y="52"/>
                      </a:cubicBezTo>
                      <a:cubicBezTo>
                        <a:pt x="28" y="52"/>
                        <a:pt x="28" y="52"/>
                        <a:pt x="28" y="52"/>
                      </a:cubicBezTo>
                      <a:cubicBezTo>
                        <a:pt x="29" y="52"/>
                        <a:pt x="29" y="52"/>
                        <a:pt x="29" y="51"/>
                      </a:cubicBezTo>
                      <a:cubicBezTo>
                        <a:pt x="29" y="48"/>
                        <a:pt x="29" y="48"/>
                        <a:pt x="29" y="48"/>
                      </a:cubicBezTo>
                      <a:cubicBezTo>
                        <a:pt x="31" y="48"/>
                        <a:pt x="32" y="47"/>
                        <a:pt x="34" y="47"/>
                      </a:cubicBezTo>
                      <a:cubicBezTo>
                        <a:pt x="35" y="50"/>
                        <a:pt x="35" y="50"/>
                        <a:pt x="35" y="50"/>
                      </a:cubicBezTo>
                      <a:cubicBezTo>
                        <a:pt x="36" y="50"/>
                        <a:pt x="36" y="50"/>
                        <a:pt x="37" y="50"/>
                      </a:cubicBezTo>
                      <a:cubicBezTo>
                        <a:pt x="41" y="48"/>
                        <a:pt x="41" y="48"/>
                        <a:pt x="41" y="48"/>
                      </a:cubicBezTo>
                      <a:cubicBezTo>
                        <a:pt x="42" y="47"/>
                        <a:pt x="42" y="47"/>
                        <a:pt x="41" y="46"/>
                      </a:cubicBezTo>
                      <a:cubicBezTo>
                        <a:pt x="40" y="43"/>
                        <a:pt x="40" y="43"/>
                        <a:pt x="40" y="43"/>
                      </a:cubicBezTo>
                      <a:cubicBezTo>
                        <a:pt x="41" y="42"/>
                        <a:pt x="42" y="41"/>
                        <a:pt x="43" y="40"/>
                      </a:cubicBezTo>
                      <a:cubicBezTo>
                        <a:pt x="46" y="42"/>
                        <a:pt x="46" y="42"/>
                        <a:pt x="46" y="42"/>
                      </a:cubicBezTo>
                      <a:cubicBezTo>
                        <a:pt x="47" y="42"/>
                        <a:pt x="47" y="42"/>
                        <a:pt x="48" y="41"/>
                      </a:cubicBezTo>
                      <a:cubicBezTo>
                        <a:pt x="50" y="37"/>
                        <a:pt x="50" y="37"/>
                        <a:pt x="50" y="37"/>
                      </a:cubicBezTo>
                      <a:cubicBezTo>
                        <a:pt x="50" y="37"/>
                        <a:pt x="50" y="36"/>
                        <a:pt x="50" y="36"/>
                      </a:cubicBezTo>
                      <a:cubicBezTo>
                        <a:pt x="47" y="34"/>
                        <a:pt x="47" y="34"/>
                        <a:pt x="47" y="34"/>
                      </a:cubicBezTo>
                      <a:cubicBezTo>
                        <a:pt x="47" y="33"/>
                        <a:pt x="48" y="31"/>
                        <a:pt x="48" y="30"/>
                      </a:cubicBezTo>
                      <a:cubicBezTo>
                        <a:pt x="51" y="30"/>
                        <a:pt x="51" y="30"/>
                        <a:pt x="51" y="30"/>
                      </a:cubicBezTo>
                      <a:cubicBezTo>
                        <a:pt x="52" y="30"/>
                        <a:pt x="52" y="29"/>
                        <a:pt x="52" y="29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52" y="23"/>
                        <a:pt x="52" y="23"/>
                        <a:pt x="51" y="23"/>
                      </a:cubicBezTo>
                      <a:close/>
                      <a:moveTo>
                        <a:pt x="26" y="40"/>
                      </a:moveTo>
                      <a:cubicBezTo>
                        <a:pt x="18" y="40"/>
                        <a:pt x="12" y="34"/>
                        <a:pt x="12" y="26"/>
                      </a:cubicBezTo>
                      <a:cubicBezTo>
                        <a:pt x="12" y="18"/>
                        <a:pt x="18" y="12"/>
                        <a:pt x="26" y="12"/>
                      </a:cubicBezTo>
                      <a:cubicBezTo>
                        <a:pt x="34" y="12"/>
                        <a:pt x="40" y="18"/>
                        <a:pt x="40" y="26"/>
                      </a:cubicBezTo>
                      <a:cubicBezTo>
                        <a:pt x="40" y="34"/>
                        <a:pt x="34" y="40"/>
                        <a:pt x="26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>
                    <a:latin typeface="+mn-ea"/>
                  </a:endParaRPr>
                </a:p>
              </p:txBody>
            </p:sp>
          </p:grpSp>
        </p:grpSp>
      </p:grpSp>
      <p:sp>
        <p:nvSpPr>
          <p:cNvPr id="24" name="矩形 1"/>
          <p:cNvSpPr/>
          <p:nvPr/>
        </p:nvSpPr>
        <p:spPr>
          <a:xfrm>
            <a:off x="2876895" y="4223624"/>
            <a:ext cx="1630680" cy="79836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 algn="ctr">
              <a:lnSpc>
                <a:spcPct val="150000"/>
              </a:lnSpc>
              <a:buFont typeface="Arial" pitchFamily="34" charset="0"/>
              <a:buNone/>
            </a:pPr>
            <a:r>
              <a:rPr lang="zh-CN" altLang="en-US" sz="20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就业形势</a:t>
            </a:r>
            <a:endParaRPr lang="en-US" altLang="zh-CN" sz="2000" b="1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algn="just">
              <a:lnSpc>
                <a:spcPct val="150000"/>
              </a:lnSpc>
              <a:buFont typeface="Arial" pitchFamily="34" charset="0"/>
              <a:buNone/>
            </a:pPr>
            <a:endParaRPr lang="zh-CN" altLang="zh-CN" sz="1200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2F73A22D-C871-4098-8DC2-FECBBDC584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8002663"/>
              </p:ext>
            </p:extLst>
          </p:nvPr>
        </p:nvGraphicFramePr>
        <p:xfrm>
          <a:off x="-10160" y="1028360"/>
          <a:ext cx="12201525" cy="57299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5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0" grpId="0" bldLvl="0" animBg="1"/>
      <p:bldP spid="41" grpId="0"/>
      <p:bldP spid="24" grpId="0"/>
      <p:bldGraphic spid="7" grpId="0">
        <p:bldAsOne/>
      </p:bldGraphic>
      <p:bldGraphic spid="7" grpId="1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MH_Entry_1"/>
          <p:cNvSpPr/>
          <p:nvPr>
            <p:custDataLst>
              <p:tags r:id="rId1"/>
            </p:custDataLst>
          </p:nvPr>
        </p:nvSpPr>
        <p:spPr>
          <a:xfrm>
            <a:off x="97468" y="371576"/>
            <a:ext cx="2040255" cy="4984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提出问题</a:t>
            </a:r>
          </a:p>
        </p:txBody>
      </p:sp>
      <p:grpSp>
        <p:nvGrpSpPr>
          <p:cNvPr id="57" name="组合 56"/>
          <p:cNvGrpSpPr/>
          <p:nvPr/>
        </p:nvGrpSpPr>
        <p:grpSpPr>
          <a:xfrm>
            <a:off x="2638425" y="2853057"/>
            <a:ext cx="1041400" cy="262891"/>
            <a:chOff x="4470269" y="1661160"/>
            <a:chExt cx="1290451" cy="262890"/>
          </a:xfrm>
        </p:grpSpPr>
        <p:cxnSp>
          <p:nvCxnSpPr>
            <p:cNvPr id="58" name="直接连接符 57"/>
            <p:cNvCxnSpPr/>
            <p:nvPr/>
          </p:nvCxnSpPr>
          <p:spPr>
            <a:xfrm flipH="1" flipV="1">
              <a:off x="5410200" y="1661160"/>
              <a:ext cx="350520" cy="26289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H="1">
              <a:off x="4470269" y="1663541"/>
              <a:ext cx="942312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矩形 86"/>
          <p:cNvSpPr/>
          <p:nvPr/>
        </p:nvSpPr>
        <p:spPr>
          <a:xfrm>
            <a:off x="874892" y="2620012"/>
            <a:ext cx="1723531" cy="400101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社会发展迅速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" name="矩形 47"/>
          <p:cNvSpPr>
            <a:spLocks noChangeArrowheads="1"/>
          </p:cNvSpPr>
          <p:nvPr/>
        </p:nvSpPr>
        <p:spPr bwMode="auto">
          <a:xfrm>
            <a:off x="331473" y="3004185"/>
            <a:ext cx="2266315" cy="587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创业艰难，竞争压力大而且投入高，风险强。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3721100" y="5106037"/>
            <a:ext cx="1041400" cy="262891"/>
            <a:chOff x="4470269" y="1661160"/>
            <a:chExt cx="1290451" cy="262890"/>
          </a:xfrm>
        </p:grpSpPr>
        <p:cxnSp>
          <p:nvCxnSpPr>
            <p:cNvPr id="29" name="直接连接符 28"/>
            <p:cNvCxnSpPr/>
            <p:nvPr/>
          </p:nvCxnSpPr>
          <p:spPr>
            <a:xfrm flipH="1" flipV="1">
              <a:off x="5410200" y="1661160"/>
              <a:ext cx="350520" cy="26289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H="1">
              <a:off x="4470269" y="1663541"/>
              <a:ext cx="942312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矩形 30"/>
          <p:cNvSpPr/>
          <p:nvPr/>
        </p:nvSpPr>
        <p:spPr>
          <a:xfrm>
            <a:off x="2470527" y="4872995"/>
            <a:ext cx="1210570" cy="400101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高校扩招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47"/>
          <p:cNvSpPr>
            <a:spLocks noChangeArrowheads="1"/>
          </p:cNvSpPr>
          <p:nvPr/>
        </p:nvSpPr>
        <p:spPr bwMode="auto">
          <a:xfrm>
            <a:off x="1414145" y="5257165"/>
            <a:ext cx="2266315" cy="587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毕业生数量每年大幅度上涨，岗位增速较慢。</a:t>
            </a:r>
          </a:p>
        </p:txBody>
      </p:sp>
      <p:grpSp>
        <p:nvGrpSpPr>
          <p:cNvPr id="33" name="组合 32"/>
          <p:cNvGrpSpPr/>
          <p:nvPr/>
        </p:nvGrpSpPr>
        <p:grpSpPr>
          <a:xfrm flipH="1">
            <a:off x="7207889" y="1325884"/>
            <a:ext cx="1182371" cy="262891"/>
            <a:chOff x="4470269" y="1661160"/>
            <a:chExt cx="1290451" cy="262890"/>
          </a:xfrm>
        </p:grpSpPr>
        <p:cxnSp>
          <p:nvCxnSpPr>
            <p:cNvPr id="34" name="直接连接符 33"/>
            <p:cNvCxnSpPr/>
            <p:nvPr/>
          </p:nvCxnSpPr>
          <p:spPr>
            <a:xfrm flipH="1" flipV="1">
              <a:off x="5410200" y="1661160"/>
              <a:ext cx="350520" cy="26289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H="1">
              <a:off x="4470269" y="1663541"/>
              <a:ext cx="942312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矩形 35"/>
          <p:cNvSpPr/>
          <p:nvPr/>
        </p:nvSpPr>
        <p:spPr>
          <a:xfrm>
            <a:off x="8375018" y="1092840"/>
            <a:ext cx="1980011" cy="400101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职业定位不明确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8375020" y="1477013"/>
            <a:ext cx="2266315" cy="845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在学校的时候学生职业定位不明确，在就业的时候难以达到企业的用人标准。</a:t>
            </a:r>
          </a:p>
        </p:txBody>
      </p:sp>
      <p:grpSp>
        <p:nvGrpSpPr>
          <p:cNvPr id="39" name="组合 38"/>
          <p:cNvGrpSpPr/>
          <p:nvPr/>
        </p:nvGrpSpPr>
        <p:grpSpPr>
          <a:xfrm flipH="1">
            <a:off x="8542024" y="4304033"/>
            <a:ext cx="1182371" cy="262891"/>
            <a:chOff x="4470269" y="1661160"/>
            <a:chExt cx="1290451" cy="262890"/>
          </a:xfrm>
        </p:grpSpPr>
        <p:cxnSp>
          <p:nvCxnSpPr>
            <p:cNvPr id="40" name="直接连接符 39"/>
            <p:cNvCxnSpPr/>
            <p:nvPr/>
          </p:nvCxnSpPr>
          <p:spPr>
            <a:xfrm flipH="1" flipV="1">
              <a:off x="5410200" y="1661160"/>
              <a:ext cx="350520" cy="26289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H="1">
              <a:off x="4470269" y="1663541"/>
              <a:ext cx="942312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矩形 41"/>
          <p:cNvSpPr/>
          <p:nvPr/>
        </p:nvSpPr>
        <p:spPr>
          <a:xfrm>
            <a:off x="9709154" y="4070988"/>
            <a:ext cx="1210570" cy="400101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招聘渠道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 47"/>
          <p:cNvSpPr>
            <a:spLocks noChangeArrowheads="1"/>
          </p:cNvSpPr>
          <p:nvPr/>
        </p:nvSpPr>
        <p:spPr bwMode="auto">
          <a:xfrm>
            <a:off x="9709153" y="4455164"/>
            <a:ext cx="2266315" cy="845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线下双选会，招聘会已经难以满足学校毕业生的就业需求。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929997" y="1270199"/>
            <a:ext cx="4789851" cy="4776908"/>
            <a:chOff x="4403" y="2064"/>
            <a:chExt cx="5457" cy="5442"/>
          </a:xfrm>
        </p:grpSpPr>
        <p:sp>
          <p:nvSpPr>
            <p:cNvPr id="35861" name="Freeform 21"/>
            <p:cNvSpPr/>
            <p:nvPr/>
          </p:nvSpPr>
          <p:spPr bwMode="auto">
            <a:xfrm>
              <a:off x="6290" y="2064"/>
              <a:ext cx="2523" cy="2532"/>
            </a:xfrm>
            <a:custGeom>
              <a:avLst/>
              <a:gdLst>
                <a:gd name="T0" fmla="*/ 378 w 914"/>
                <a:gd name="T1" fmla="*/ 299 h 915"/>
                <a:gd name="T2" fmla="*/ 304 w 914"/>
                <a:gd name="T3" fmla="*/ 270 h 915"/>
                <a:gd name="T4" fmla="*/ 276 w 914"/>
                <a:gd name="T5" fmla="*/ 197 h 915"/>
                <a:gd name="T6" fmla="*/ 276 w 914"/>
                <a:gd name="T7" fmla="*/ 46 h 915"/>
                <a:gd name="T8" fmla="*/ 230 w 914"/>
                <a:gd name="T9" fmla="*/ 0 h 915"/>
                <a:gd name="T10" fmla="*/ 45 w 914"/>
                <a:gd name="T11" fmla="*/ 0 h 915"/>
                <a:gd name="T12" fmla="*/ 0 w 914"/>
                <a:gd name="T13" fmla="*/ 46 h 915"/>
                <a:gd name="T14" fmla="*/ 0 w 914"/>
                <a:gd name="T15" fmla="*/ 231 h 915"/>
                <a:gd name="T16" fmla="*/ 45 w 914"/>
                <a:gd name="T17" fmla="*/ 276 h 915"/>
                <a:gd name="T18" fmla="*/ 196 w 914"/>
                <a:gd name="T19" fmla="*/ 276 h 915"/>
                <a:gd name="T20" fmla="*/ 270 w 914"/>
                <a:gd name="T21" fmla="*/ 305 h 915"/>
                <a:gd name="T22" fmla="*/ 298 w 914"/>
                <a:gd name="T23" fmla="*/ 379 h 915"/>
                <a:gd name="T24" fmla="*/ 298 w 914"/>
                <a:gd name="T25" fmla="*/ 869 h 915"/>
                <a:gd name="T26" fmla="*/ 343 w 914"/>
                <a:gd name="T27" fmla="*/ 915 h 915"/>
                <a:gd name="T28" fmla="*/ 869 w 914"/>
                <a:gd name="T29" fmla="*/ 915 h 915"/>
                <a:gd name="T30" fmla="*/ 914 w 914"/>
                <a:gd name="T31" fmla="*/ 869 h 915"/>
                <a:gd name="T32" fmla="*/ 914 w 914"/>
                <a:gd name="T33" fmla="*/ 344 h 915"/>
                <a:gd name="T34" fmla="*/ 869 w 914"/>
                <a:gd name="T35" fmla="*/ 299 h 915"/>
                <a:gd name="T36" fmla="*/ 378 w 914"/>
                <a:gd name="T37" fmla="*/ 299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4" h="915">
                  <a:moveTo>
                    <a:pt x="378" y="299"/>
                  </a:moveTo>
                  <a:cubicBezTo>
                    <a:pt x="353" y="299"/>
                    <a:pt x="320" y="286"/>
                    <a:pt x="304" y="270"/>
                  </a:cubicBezTo>
                  <a:cubicBezTo>
                    <a:pt x="288" y="255"/>
                    <a:pt x="276" y="222"/>
                    <a:pt x="276" y="197"/>
                  </a:cubicBezTo>
                  <a:cubicBezTo>
                    <a:pt x="276" y="46"/>
                    <a:pt x="276" y="46"/>
                    <a:pt x="276" y="46"/>
                  </a:cubicBezTo>
                  <a:cubicBezTo>
                    <a:pt x="276" y="21"/>
                    <a:pt x="255" y="0"/>
                    <a:pt x="2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0" y="256"/>
                    <a:pt x="20" y="276"/>
                    <a:pt x="45" y="276"/>
                  </a:cubicBezTo>
                  <a:cubicBezTo>
                    <a:pt x="196" y="276"/>
                    <a:pt x="196" y="276"/>
                    <a:pt x="196" y="276"/>
                  </a:cubicBezTo>
                  <a:cubicBezTo>
                    <a:pt x="221" y="276"/>
                    <a:pt x="254" y="289"/>
                    <a:pt x="270" y="305"/>
                  </a:cubicBezTo>
                  <a:cubicBezTo>
                    <a:pt x="285" y="320"/>
                    <a:pt x="298" y="354"/>
                    <a:pt x="298" y="379"/>
                  </a:cubicBezTo>
                  <a:cubicBezTo>
                    <a:pt x="298" y="869"/>
                    <a:pt x="298" y="869"/>
                    <a:pt x="298" y="869"/>
                  </a:cubicBezTo>
                  <a:cubicBezTo>
                    <a:pt x="298" y="894"/>
                    <a:pt x="318" y="915"/>
                    <a:pt x="343" y="915"/>
                  </a:cubicBezTo>
                  <a:cubicBezTo>
                    <a:pt x="869" y="915"/>
                    <a:pt x="869" y="915"/>
                    <a:pt x="869" y="915"/>
                  </a:cubicBezTo>
                  <a:cubicBezTo>
                    <a:pt x="894" y="915"/>
                    <a:pt x="914" y="894"/>
                    <a:pt x="914" y="869"/>
                  </a:cubicBezTo>
                  <a:cubicBezTo>
                    <a:pt x="914" y="344"/>
                    <a:pt x="914" y="344"/>
                    <a:pt x="914" y="344"/>
                  </a:cubicBezTo>
                  <a:cubicBezTo>
                    <a:pt x="914" y="319"/>
                    <a:pt x="894" y="299"/>
                    <a:pt x="869" y="299"/>
                  </a:cubicBezTo>
                  <a:lnTo>
                    <a:pt x="378" y="299"/>
                  </a:lnTo>
                  <a:close/>
                </a:path>
              </a:pathLst>
            </a:custGeom>
            <a:solidFill>
              <a:srgbClr val="F89520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62" name="Freeform 22"/>
            <p:cNvSpPr/>
            <p:nvPr/>
          </p:nvSpPr>
          <p:spPr bwMode="auto">
            <a:xfrm>
              <a:off x="4403" y="3116"/>
              <a:ext cx="2525" cy="2530"/>
            </a:xfrm>
            <a:custGeom>
              <a:avLst/>
              <a:gdLst>
                <a:gd name="T0" fmla="*/ 298 w 914"/>
                <a:gd name="T1" fmla="*/ 537 h 915"/>
                <a:gd name="T2" fmla="*/ 270 w 914"/>
                <a:gd name="T3" fmla="*/ 610 h 915"/>
                <a:gd name="T4" fmla="*/ 196 w 914"/>
                <a:gd name="T5" fmla="*/ 639 h 915"/>
                <a:gd name="T6" fmla="*/ 45 w 914"/>
                <a:gd name="T7" fmla="*/ 639 h 915"/>
                <a:gd name="T8" fmla="*/ 0 w 914"/>
                <a:gd name="T9" fmla="*/ 684 h 915"/>
                <a:gd name="T10" fmla="*/ 0 w 914"/>
                <a:gd name="T11" fmla="*/ 869 h 915"/>
                <a:gd name="T12" fmla="*/ 45 w 914"/>
                <a:gd name="T13" fmla="*/ 915 h 915"/>
                <a:gd name="T14" fmla="*/ 230 w 914"/>
                <a:gd name="T15" fmla="*/ 915 h 915"/>
                <a:gd name="T16" fmla="*/ 276 w 914"/>
                <a:gd name="T17" fmla="*/ 869 h 915"/>
                <a:gd name="T18" fmla="*/ 276 w 914"/>
                <a:gd name="T19" fmla="*/ 718 h 915"/>
                <a:gd name="T20" fmla="*/ 304 w 914"/>
                <a:gd name="T21" fmla="*/ 645 h 915"/>
                <a:gd name="T22" fmla="*/ 378 w 914"/>
                <a:gd name="T23" fmla="*/ 616 h 915"/>
                <a:gd name="T24" fmla="*/ 869 w 914"/>
                <a:gd name="T25" fmla="*/ 616 h 915"/>
                <a:gd name="T26" fmla="*/ 914 w 914"/>
                <a:gd name="T27" fmla="*/ 571 h 915"/>
                <a:gd name="T28" fmla="*/ 914 w 914"/>
                <a:gd name="T29" fmla="*/ 46 h 915"/>
                <a:gd name="T30" fmla="*/ 869 w 914"/>
                <a:gd name="T31" fmla="*/ 0 h 915"/>
                <a:gd name="T32" fmla="*/ 343 w 914"/>
                <a:gd name="T33" fmla="*/ 0 h 915"/>
                <a:gd name="T34" fmla="*/ 298 w 914"/>
                <a:gd name="T35" fmla="*/ 46 h 915"/>
                <a:gd name="T36" fmla="*/ 298 w 914"/>
                <a:gd name="T37" fmla="*/ 537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4" h="915">
                  <a:moveTo>
                    <a:pt x="298" y="537"/>
                  </a:moveTo>
                  <a:cubicBezTo>
                    <a:pt x="298" y="561"/>
                    <a:pt x="285" y="595"/>
                    <a:pt x="270" y="610"/>
                  </a:cubicBezTo>
                  <a:cubicBezTo>
                    <a:pt x="254" y="626"/>
                    <a:pt x="221" y="639"/>
                    <a:pt x="196" y="639"/>
                  </a:cubicBezTo>
                  <a:cubicBezTo>
                    <a:pt x="45" y="639"/>
                    <a:pt x="45" y="639"/>
                    <a:pt x="45" y="639"/>
                  </a:cubicBezTo>
                  <a:cubicBezTo>
                    <a:pt x="20" y="639"/>
                    <a:pt x="0" y="659"/>
                    <a:pt x="0" y="684"/>
                  </a:cubicBezTo>
                  <a:cubicBezTo>
                    <a:pt x="0" y="869"/>
                    <a:pt x="0" y="869"/>
                    <a:pt x="0" y="869"/>
                  </a:cubicBezTo>
                  <a:cubicBezTo>
                    <a:pt x="0" y="894"/>
                    <a:pt x="20" y="915"/>
                    <a:pt x="45" y="915"/>
                  </a:cubicBezTo>
                  <a:cubicBezTo>
                    <a:pt x="230" y="915"/>
                    <a:pt x="230" y="915"/>
                    <a:pt x="230" y="915"/>
                  </a:cubicBezTo>
                  <a:cubicBezTo>
                    <a:pt x="255" y="915"/>
                    <a:pt x="276" y="894"/>
                    <a:pt x="276" y="869"/>
                  </a:cubicBezTo>
                  <a:cubicBezTo>
                    <a:pt x="276" y="718"/>
                    <a:pt x="276" y="718"/>
                    <a:pt x="276" y="718"/>
                  </a:cubicBezTo>
                  <a:cubicBezTo>
                    <a:pt x="276" y="693"/>
                    <a:pt x="288" y="660"/>
                    <a:pt x="304" y="645"/>
                  </a:cubicBezTo>
                  <a:cubicBezTo>
                    <a:pt x="320" y="629"/>
                    <a:pt x="353" y="616"/>
                    <a:pt x="378" y="616"/>
                  </a:cubicBezTo>
                  <a:cubicBezTo>
                    <a:pt x="869" y="616"/>
                    <a:pt x="869" y="616"/>
                    <a:pt x="869" y="616"/>
                  </a:cubicBezTo>
                  <a:cubicBezTo>
                    <a:pt x="894" y="616"/>
                    <a:pt x="914" y="596"/>
                    <a:pt x="914" y="571"/>
                  </a:cubicBezTo>
                  <a:cubicBezTo>
                    <a:pt x="914" y="46"/>
                    <a:pt x="914" y="46"/>
                    <a:pt x="914" y="46"/>
                  </a:cubicBezTo>
                  <a:cubicBezTo>
                    <a:pt x="914" y="21"/>
                    <a:pt x="894" y="0"/>
                    <a:pt x="869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18" y="0"/>
                    <a:pt x="298" y="21"/>
                    <a:pt x="298" y="46"/>
                  </a:cubicBezTo>
                  <a:lnTo>
                    <a:pt x="298" y="537"/>
                  </a:lnTo>
                  <a:close/>
                </a:path>
              </a:pathLst>
            </a:custGeom>
            <a:solidFill>
              <a:srgbClr val="EE4037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63" name="Freeform 23"/>
            <p:cNvSpPr/>
            <p:nvPr/>
          </p:nvSpPr>
          <p:spPr bwMode="auto">
            <a:xfrm>
              <a:off x="5448" y="4976"/>
              <a:ext cx="2525" cy="2530"/>
            </a:xfrm>
            <a:custGeom>
              <a:avLst/>
              <a:gdLst>
                <a:gd name="T0" fmla="*/ 537 w 915"/>
                <a:gd name="T1" fmla="*/ 616 h 914"/>
                <a:gd name="T2" fmla="*/ 610 w 915"/>
                <a:gd name="T3" fmla="*/ 644 h 914"/>
                <a:gd name="T4" fmla="*/ 639 w 915"/>
                <a:gd name="T5" fmla="*/ 718 h 914"/>
                <a:gd name="T6" fmla="*/ 639 w 915"/>
                <a:gd name="T7" fmla="*/ 869 h 914"/>
                <a:gd name="T8" fmla="*/ 684 w 915"/>
                <a:gd name="T9" fmla="*/ 914 h 914"/>
                <a:gd name="T10" fmla="*/ 869 w 915"/>
                <a:gd name="T11" fmla="*/ 914 h 914"/>
                <a:gd name="T12" fmla="*/ 915 w 915"/>
                <a:gd name="T13" fmla="*/ 869 h 914"/>
                <a:gd name="T14" fmla="*/ 915 w 915"/>
                <a:gd name="T15" fmla="*/ 684 h 914"/>
                <a:gd name="T16" fmla="*/ 869 w 915"/>
                <a:gd name="T17" fmla="*/ 638 h 914"/>
                <a:gd name="T18" fmla="*/ 718 w 915"/>
                <a:gd name="T19" fmla="*/ 638 h 914"/>
                <a:gd name="T20" fmla="*/ 645 w 915"/>
                <a:gd name="T21" fmla="*/ 610 h 914"/>
                <a:gd name="T22" fmla="*/ 616 w 915"/>
                <a:gd name="T23" fmla="*/ 536 h 914"/>
                <a:gd name="T24" fmla="*/ 616 w 915"/>
                <a:gd name="T25" fmla="*/ 45 h 914"/>
                <a:gd name="T26" fmla="*/ 571 w 915"/>
                <a:gd name="T27" fmla="*/ 0 h 914"/>
                <a:gd name="T28" fmla="*/ 46 w 915"/>
                <a:gd name="T29" fmla="*/ 0 h 914"/>
                <a:gd name="T30" fmla="*/ 0 w 915"/>
                <a:gd name="T31" fmla="*/ 45 h 914"/>
                <a:gd name="T32" fmla="*/ 0 w 915"/>
                <a:gd name="T33" fmla="*/ 571 h 914"/>
                <a:gd name="T34" fmla="*/ 46 w 915"/>
                <a:gd name="T35" fmla="*/ 616 h 914"/>
                <a:gd name="T36" fmla="*/ 537 w 915"/>
                <a:gd name="T37" fmla="*/ 616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5" h="914">
                  <a:moveTo>
                    <a:pt x="537" y="616"/>
                  </a:moveTo>
                  <a:cubicBezTo>
                    <a:pt x="562" y="616"/>
                    <a:pt x="595" y="629"/>
                    <a:pt x="610" y="644"/>
                  </a:cubicBezTo>
                  <a:cubicBezTo>
                    <a:pt x="626" y="660"/>
                    <a:pt x="639" y="693"/>
                    <a:pt x="639" y="718"/>
                  </a:cubicBezTo>
                  <a:cubicBezTo>
                    <a:pt x="639" y="869"/>
                    <a:pt x="639" y="869"/>
                    <a:pt x="639" y="869"/>
                  </a:cubicBezTo>
                  <a:cubicBezTo>
                    <a:pt x="639" y="894"/>
                    <a:pt x="659" y="914"/>
                    <a:pt x="684" y="914"/>
                  </a:cubicBezTo>
                  <a:cubicBezTo>
                    <a:pt x="869" y="914"/>
                    <a:pt x="869" y="914"/>
                    <a:pt x="869" y="914"/>
                  </a:cubicBezTo>
                  <a:cubicBezTo>
                    <a:pt x="894" y="914"/>
                    <a:pt x="915" y="894"/>
                    <a:pt x="915" y="869"/>
                  </a:cubicBezTo>
                  <a:cubicBezTo>
                    <a:pt x="915" y="684"/>
                    <a:pt x="915" y="684"/>
                    <a:pt x="915" y="684"/>
                  </a:cubicBezTo>
                  <a:cubicBezTo>
                    <a:pt x="915" y="659"/>
                    <a:pt x="894" y="638"/>
                    <a:pt x="869" y="638"/>
                  </a:cubicBezTo>
                  <a:cubicBezTo>
                    <a:pt x="718" y="638"/>
                    <a:pt x="718" y="638"/>
                    <a:pt x="718" y="638"/>
                  </a:cubicBezTo>
                  <a:cubicBezTo>
                    <a:pt x="693" y="638"/>
                    <a:pt x="660" y="625"/>
                    <a:pt x="645" y="610"/>
                  </a:cubicBezTo>
                  <a:cubicBezTo>
                    <a:pt x="629" y="594"/>
                    <a:pt x="616" y="561"/>
                    <a:pt x="616" y="536"/>
                  </a:cubicBezTo>
                  <a:cubicBezTo>
                    <a:pt x="616" y="45"/>
                    <a:pt x="616" y="45"/>
                    <a:pt x="616" y="45"/>
                  </a:cubicBezTo>
                  <a:cubicBezTo>
                    <a:pt x="616" y="20"/>
                    <a:pt x="596" y="0"/>
                    <a:pt x="571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0"/>
                    <a:pt x="0" y="45"/>
                  </a:cubicBezTo>
                  <a:cubicBezTo>
                    <a:pt x="0" y="571"/>
                    <a:pt x="0" y="571"/>
                    <a:pt x="0" y="571"/>
                  </a:cubicBezTo>
                  <a:cubicBezTo>
                    <a:pt x="0" y="596"/>
                    <a:pt x="21" y="616"/>
                    <a:pt x="46" y="616"/>
                  </a:cubicBezTo>
                  <a:lnTo>
                    <a:pt x="537" y="616"/>
                  </a:lnTo>
                  <a:close/>
                </a:path>
              </a:pathLst>
            </a:custGeom>
            <a:solidFill>
              <a:srgbClr val="27AAE2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64" name="Freeform 24"/>
            <p:cNvSpPr/>
            <p:nvPr/>
          </p:nvSpPr>
          <p:spPr bwMode="auto">
            <a:xfrm>
              <a:off x="7333" y="3926"/>
              <a:ext cx="2527" cy="2528"/>
            </a:xfrm>
            <a:custGeom>
              <a:avLst/>
              <a:gdLst>
                <a:gd name="T0" fmla="*/ 616 w 915"/>
                <a:gd name="T1" fmla="*/ 378 h 914"/>
                <a:gd name="T2" fmla="*/ 645 w 915"/>
                <a:gd name="T3" fmla="*/ 304 h 914"/>
                <a:gd name="T4" fmla="*/ 718 w 915"/>
                <a:gd name="T5" fmla="*/ 276 h 914"/>
                <a:gd name="T6" fmla="*/ 869 w 915"/>
                <a:gd name="T7" fmla="*/ 276 h 914"/>
                <a:gd name="T8" fmla="*/ 915 w 915"/>
                <a:gd name="T9" fmla="*/ 231 h 914"/>
                <a:gd name="T10" fmla="*/ 915 w 915"/>
                <a:gd name="T11" fmla="*/ 45 h 914"/>
                <a:gd name="T12" fmla="*/ 869 w 915"/>
                <a:gd name="T13" fmla="*/ 0 h 914"/>
                <a:gd name="T14" fmla="*/ 684 w 915"/>
                <a:gd name="T15" fmla="*/ 0 h 914"/>
                <a:gd name="T16" fmla="*/ 639 w 915"/>
                <a:gd name="T17" fmla="*/ 45 h 914"/>
                <a:gd name="T18" fmla="*/ 639 w 915"/>
                <a:gd name="T19" fmla="*/ 196 h 914"/>
                <a:gd name="T20" fmla="*/ 610 w 915"/>
                <a:gd name="T21" fmla="*/ 270 h 914"/>
                <a:gd name="T22" fmla="*/ 537 w 915"/>
                <a:gd name="T23" fmla="*/ 298 h 914"/>
                <a:gd name="T24" fmla="*/ 46 w 915"/>
                <a:gd name="T25" fmla="*/ 298 h 914"/>
                <a:gd name="T26" fmla="*/ 0 w 915"/>
                <a:gd name="T27" fmla="*/ 344 h 914"/>
                <a:gd name="T28" fmla="*/ 0 w 915"/>
                <a:gd name="T29" fmla="*/ 869 h 914"/>
                <a:gd name="T30" fmla="*/ 46 w 915"/>
                <a:gd name="T31" fmla="*/ 914 h 914"/>
                <a:gd name="T32" fmla="*/ 571 w 915"/>
                <a:gd name="T33" fmla="*/ 914 h 914"/>
                <a:gd name="T34" fmla="*/ 616 w 915"/>
                <a:gd name="T35" fmla="*/ 869 h 914"/>
                <a:gd name="T36" fmla="*/ 616 w 915"/>
                <a:gd name="T37" fmla="*/ 378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5" h="914">
                  <a:moveTo>
                    <a:pt x="616" y="378"/>
                  </a:moveTo>
                  <a:cubicBezTo>
                    <a:pt x="616" y="353"/>
                    <a:pt x="629" y="320"/>
                    <a:pt x="645" y="304"/>
                  </a:cubicBezTo>
                  <a:cubicBezTo>
                    <a:pt x="660" y="289"/>
                    <a:pt x="693" y="276"/>
                    <a:pt x="718" y="276"/>
                  </a:cubicBezTo>
                  <a:cubicBezTo>
                    <a:pt x="869" y="276"/>
                    <a:pt x="869" y="276"/>
                    <a:pt x="869" y="276"/>
                  </a:cubicBezTo>
                  <a:cubicBezTo>
                    <a:pt x="894" y="276"/>
                    <a:pt x="915" y="256"/>
                    <a:pt x="915" y="231"/>
                  </a:cubicBezTo>
                  <a:cubicBezTo>
                    <a:pt x="915" y="45"/>
                    <a:pt x="915" y="45"/>
                    <a:pt x="915" y="45"/>
                  </a:cubicBezTo>
                  <a:cubicBezTo>
                    <a:pt x="915" y="21"/>
                    <a:pt x="894" y="0"/>
                    <a:pt x="869" y="0"/>
                  </a:cubicBezTo>
                  <a:cubicBezTo>
                    <a:pt x="684" y="0"/>
                    <a:pt x="684" y="0"/>
                    <a:pt x="684" y="0"/>
                  </a:cubicBezTo>
                  <a:cubicBezTo>
                    <a:pt x="659" y="0"/>
                    <a:pt x="639" y="21"/>
                    <a:pt x="639" y="45"/>
                  </a:cubicBezTo>
                  <a:cubicBezTo>
                    <a:pt x="639" y="196"/>
                    <a:pt x="639" y="196"/>
                    <a:pt x="639" y="196"/>
                  </a:cubicBezTo>
                  <a:cubicBezTo>
                    <a:pt x="639" y="221"/>
                    <a:pt x="626" y="254"/>
                    <a:pt x="610" y="270"/>
                  </a:cubicBezTo>
                  <a:cubicBezTo>
                    <a:pt x="595" y="286"/>
                    <a:pt x="562" y="298"/>
                    <a:pt x="537" y="298"/>
                  </a:cubicBezTo>
                  <a:cubicBezTo>
                    <a:pt x="46" y="298"/>
                    <a:pt x="46" y="298"/>
                    <a:pt x="46" y="298"/>
                  </a:cubicBezTo>
                  <a:cubicBezTo>
                    <a:pt x="21" y="298"/>
                    <a:pt x="0" y="319"/>
                    <a:pt x="0" y="344"/>
                  </a:cubicBezTo>
                  <a:cubicBezTo>
                    <a:pt x="0" y="869"/>
                    <a:pt x="0" y="869"/>
                    <a:pt x="0" y="869"/>
                  </a:cubicBezTo>
                  <a:cubicBezTo>
                    <a:pt x="0" y="894"/>
                    <a:pt x="21" y="914"/>
                    <a:pt x="46" y="914"/>
                  </a:cubicBezTo>
                  <a:cubicBezTo>
                    <a:pt x="571" y="914"/>
                    <a:pt x="571" y="914"/>
                    <a:pt x="571" y="914"/>
                  </a:cubicBezTo>
                  <a:cubicBezTo>
                    <a:pt x="596" y="914"/>
                    <a:pt x="616" y="894"/>
                    <a:pt x="616" y="869"/>
                  </a:cubicBezTo>
                  <a:lnTo>
                    <a:pt x="616" y="378"/>
                  </a:lnTo>
                  <a:close/>
                </a:path>
              </a:pathLst>
            </a:custGeom>
            <a:solidFill>
              <a:srgbClr val="F8D134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65" name="Freeform 25"/>
            <p:cNvSpPr>
              <a:spLocks noEditPoints="1"/>
            </p:cNvSpPr>
            <p:nvPr/>
          </p:nvSpPr>
          <p:spPr bwMode="auto">
            <a:xfrm>
              <a:off x="6488" y="2236"/>
              <a:ext cx="362" cy="408"/>
            </a:xfrm>
            <a:custGeom>
              <a:avLst/>
              <a:gdLst>
                <a:gd name="T0" fmla="*/ 28 w 131"/>
                <a:gd name="T1" fmla="*/ 16 h 147"/>
                <a:gd name="T2" fmla="*/ 103 w 131"/>
                <a:gd name="T3" fmla="*/ 16 h 147"/>
                <a:gd name="T4" fmla="*/ 118 w 131"/>
                <a:gd name="T5" fmla="*/ 61 h 147"/>
                <a:gd name="T6" fmla="*/ 127 w 131"/>
                <a:gd name="T7" fmla="*/ 65 h 147"/>
                <a:gd name="T8" fmla="*/ 131 w 131"/>
                <a:gd name="T9" fmla="*/ 74 h 147"/>
                <a:gd name="T10" fmla="*/ 130 w 131"/>
                <a:gd name="T11" fmla="*/ 101 h 147"/>
                <a:gd name="T12" fmla="*/ 123 w 131"/>
                <a:gd name="T13" fmla="*/ 108 h 147"/>
                <a:gd name="T14" fmla="*/ 116 w 131"/>
                <a:gd name="T15" fmla="*/ 109 h 147"/>
                <a:gd name="T16" fmla="*/ 65 w 131"/>
                <a:gd name="T17" fmla="*/ 147 h 147"/>
                <a:gd name="T18" fmla="*/ 76 w 131"/>
                <a:gd name="T19" fmla="*/ 132 h 147"/>
                <a:gd name="T20" fmla="*/ 107 w 131"/>
                <a:gd name="T21" fmla="*/ 109 h 147"/>
                <a:gd name="T22" fmla="*/ 98 w 131"/>
                <a:gd name="T23" fmla="*/ 105 h 147"/>
                <a:gd name="T24" fmla="*/ 95 w 131"/>
                <a:gd name="T25" fmla="*/ 74 h 147"/>
                <a:gd name="T26" fmla="*/ 96 w 131"/>
                <a:gd name="T27" fmla="*/ 69 h 147"/>
                <a:gd name="T28" fmla="*/ 107 w 131"/>
                <a:gd name="T29" fmla="*/ 56 h 147"/>
                <a:gd name="T30" fmla="*/ 35 w 131"/>
                <a:gd name="T31" fmla="*/ 38 h 147"/>
                <a:gd name="T32" fmla="*/ 28 w 131"/>
                <a:gd name="T33" fmla="*/ 62 h 147"/>
                <a:gd name="T34" fmla="*/ 35 w 131"/>
                <a:gd name="T35" fmla="*/ 69 h 147"/>
                <a:gd name="T36" fmla="*/ 36 w 131"/>
                <a:gd name="T37" fmla="*/ 96 h 147"/>
                <a:gd name="T38" fmla="*/ 32 w 131"/>
                <a:gd name="T39" fmla="*/ 105 h 147"/>
                <a:gd name="T40" fmla="*/ 24 w 131"/>
                <a:gd name="T41" fmla="*/ 109 h 147"/>
                <a:gd name="T42" fmla="*/ 8 w 131"/>
                <a:gd name="T43" fmla="*/ 108 h 147"/>
                <a:gd name="T44" fmla="*/ 0 w 131"/>
                <a:gd name="T45" fmla="*/ 96 h 147"/>
                <a:gd name="T46" fmla="*/ 1 w 131"/>
                <a:gd name="T47" fmla="*/ 69 h 147"/>
                <a:gd name="T48" fmla="*/ 13 w 131"/>
                <a:gd name="T49" fmla="*/ 61 h 147"/>
                <a:gd name="T50" fmla="*/ 61 w 131"/>
                <a:gd name="T51" fmla="*/ 135 h 147"/>
                <a:gd name="T52" fmla="*/ 65 w 131"/>
                <a:gd name="T53" fmla="*/ 131 h 147"/>
                <a:gd name="T54" fmla="*/ 13 w 131"/>
                <a:gd name="T55" fmla="*/ 73 h 147"/>
                <a:gd name="T56" fmla="*/ 12 w 131"/>
                <a:gd name="T57" fmla="*/ 74 h 147"/>
                <a:gd name="T58" fmla="*/ 12 w 131"/>
                <a:gd name="T59" fmla="*/ 97 h 147"/>
                <a:gd name="T60" fmla="*/ 18 w 131"/>
                <a:gd name="T61" fmla="*/ 97 h 147"/>
                <a:gd name="T62" fmla="*/ 24 w 131"/>
                <a:gd name="T63" fmla="*/ 97 h 147"/>
                <a:gd name="T64" fmla="*/ 25 w 131"/>
                <a:gd name="T65" fmla="*/ 96 h 147"/>
                <a:gd name="T66" fmla="*/ 25 w 131"/>
                <a:gd name="T67" fmla="*/ 74 h 147"/>
                <a:gd name="T68" fmla="*/ 24 w 131"/>
                <a:gd name="T69" fmla="*/ 73 h 147"/>
                <a:gd name="T70" fmla="*/ 18 w 131"/>
                <a:gd name="T71" fmla="*/ 73 h 147"/>
                <a:gd name="T72" fmla="*/ 107 w 131"/>
                <a:gd name="T73" fmla="*/ 73 h 147"/>
                <a:gd name="T74" fmla="*/ 106 w 131"/>
                <a:gd name="T75" fmla="*/ 74 h 147"/>
                <a:gd name="T76" fmla="*/ 106 w 131"/>
                <a:gd name="T77" fmla="*/ 97 h 147"/>
                <a:gd name="T78" fmla="*/ 113 w 131"/>
                <a:gd name="T79" fmla="*/ 97 h 147"/>
                <a:gd name="T80" fmla="*/ 118 w 131"/>
                <a:gd name="T81" fmla="*/ 97 h 147"/>
                <a:gd name="T82" fmla="*/ 119 w 131"/>
                <a:gd name="T83" fmla="*/ 96 h 147"/>
                <a:gd name="T84" fmla="*/ 119 w 131"/>
                <a:gd name="T85" fmla="*/ 74 h 147"/>
                <a:gd name="T86" fmla="*/ 118 w 131"/>
                <a:gd name="T87" fmla="*/ 73 h 147"/>
                <a:gd name="T88" fmla="*/ 113 w 131"/>
                <a:gd name="T89" fmla="*/ 73 h 147"/>
                <a:gd name="T90" fmla="*/ 95 w 131"/>
                <a:gd name="T91" fmla="*/ 24 h 147"/>
                <a:gd name="T92" fmla="*/ 36 w 131"/>
                <a:gd name="T93" fmla="*/ 24 h 147"/>
                <a:gd name="T94" fmla="*/ 65 w 131"/>
                <a:gd name="T95" fmla="*/ 19 h 147"/>
                <a:gd name="T96" fmla="*/ 103 w 131"/>
                <a:gd name="T97" fmla="*/ 3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1" h="147">
                  <a:moveTo>
                    <a:pt x="13" y="61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38"/>
                    <a:pt x="19" y="25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38" y="6"/>
                    <a:pt x="51" y="0"/>
                    <a:pt x="65" y="0"/>
                  </a:cubicBezTo>
                  <a:cubicBezTo>
                    <a:pt x="80" y="0"/>
                    <a:pt x="93" y="6"/>
                    <a:pt x="103" y="16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112" y="25"/>
                    <a:pt x="118" y="38"/>
                    <a:pt x="118" y="53"/>
                  </a:cubicBezTo>
                  <a:cubicBezTo>
                    <a:pt x="118" y="61"/>
                    <a:pt x="118" y="61"/>
                    <a:pt x="118" y="61"/>
                  </a:cubicBezTo>
                  <a:cubicBezTo>
                    <a:pt x="120" y="61"/>
                    <a:pt x="121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3"/>
                    <a:pt x="126" y="64"/>
                    <a:pt x="127" y="65"/>
                  </a:cubicBezTo>
                  <a:cubicBezTo>
                    <a:pt x="128" y="66"/>
                    <a:pt x="129" y="67"/>
                    <a:pt x="130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0" y="71"/>
                    <a:pt x="131" y="72"/>
                    <a:pt x="131" y="74"/>
                  </a:cubicBezTo>
                  <a:cubicBezTo>
                    <a:pt x="131" y="85"/>
                    <a:pt x="131" y="85"/>
                    <a:pt x="131" y="85"/>
                  </a:cubicBezTo>
                  <a:cubicBezTo>
                    <a:pt x="131" y="96"/>
                    <a:pt x="131" y="96"/>
                    <a:pt x="131" y="96"/>
                  </a:cubicBezTo>
                  <a:cubicBezTo>
                    <a:pt x="131" y="98"/>
                    <a:pt x="130" y="99"/>
                    <a:pt x="130" y="101"/>
                  </a:cubicBezTo>
                  <a:cubicBezTo>
                    <a:pt x="130" y="101"/>
                    <a:pt x="130" y="101"/>
                    <a:pt x="130" y="101"/>
                  </a:cubicBezTo>
                  <a:cubicBezTo>
                    <a:pt x="129" y="103"/>
                    <a:pt x="128" y="104"/>
                    <a:pt x="127" y="105"/>
                  </a:cubicBezTo>
                  <a:cubicBezTo>
                    <a:pt x="126" y="106"/>
                    <a:pt x="124" y="107"/>
                    <a:pt x="123" y="108"/>
                  </a:cubicBezTo>
                  <a:cubicBezTo>
                    <a:pt x="122" y="108"/>
                    <a:pt x="122" y="108"/>
                    <a:pt x="122" y="108"/>
                  </a:cubicBezTo>
                  <a:cubicBezTo>
                    <a:pt x="121" y="108"/>
                    <a:pt x="120" y="109"/>
                    <a:pt x="118" y="109"/>
                  </a:cubicBezTo>
                  <a:cubicBezTo>
                    <a:pt x="116" y="109"/>
                    <a:pt x="116" y="109"/>
                    <a:pt x="116" y="109"/>
                  </a:cubicBezTo>
                  <a:cubicBezTo>
                    <a:pt x="115" y="116"/>
                    <a:pt x="111" y="122"/>
                    <a:pt x="104" y="128"/>
                  </a:cubicBezTo>
                  <a:cubicBezTo>
                    <a:pt x="97" y="133"/>
                    <a:pt x="87" y="137"/>
                    <a:pt x="76" y="138"/>
                  </a:cubicBezTo>
                  <a:cubicBezTo>
                    <a:pt x="75" y="143"/>
                    <a:pt x="70" y="147"/>
                    <a:pt x="65" y="147"/>
                  </a:cubicBezTo>
                  <a:cubicBezTo>
                    <a:pt x="59" y="147"/>
                    <a:pt x="54" y="142"/>
                    <a:pt x="54" y="135"/>
                  </a:cubicBezTo>
                  <a:cubicBezTo>
                    <a:pt x="54" y="129"/>
                    <a:pt x="59" y="124"/>
                    <a:pt x="65" y="124"/>
                  </a:cubicBezTo>
                  <a:cubicBezTo>
                    <a:pt x="70" y="124"/>
                    <a:pt x="74" y="127"/>
                    <a:pt x="76" y="132"/>
                  </a:cubicBezTo>
                  <a:cubicBezTo>
                    <a:pt x="85" y="130"/>
                    <a:pt x="94" y="127"/>
                    <a:pt x="100" y="122"/>
                  </a:cubicBezTo>
                  <a:cubicBezTo>
                    <a:pt x="105" y="118"/>
                    <a:pt x="108" y="114"/>
                    <a:pt x="109" y="109"/>
                  </a:cubicBezTo>
                  <a:cubicBezTo>
                    <a:pt x="107" y="109"/>
                    <a:pt x="107" y="109"/>
                    <a:pt x="107" y="109"/>
                  </a:cubicBezTo>
                  <a:cubicBezTo>
                    <a:pt x="106" y="109"/>
                    <a:pt x="104" y="108"/>
                    <a:pt x="103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1" y="107"/>
                    <a:pt x="100" y="106"/>
                    <a:pt x="98" y="105"/>
                  </a:cubicBezTo>
                  <a:cubicBezTo>
                    <a:pt x="96" y="103"/>
                    <a:pt x="95" y="100"/>
                    <a:pt x="95" y="96"/>
                  </a:cubicBezTo>
                  <a:cubicBezTo>
                    <a:pt x="95" y="85"/>
                    <a:pt x="95" y="85"/>
                    <a:pt x="95" y="85"/>
                  </a:cubicBezTo>
                  <a:cubicBezTo>
                    <a:pt x="95" y="74"/>
                    <a:pt x="95" y="74"/>
                    <a:pt x="95" y="74"/>
                  </a:cubicBezTo>
                  <a:cubicBezTo>
                    <a:pt x="95" y="72"/>
                    <a:pt x="95" y="71"/>
                    <a:pt x="96" y="69"/>
                  </a:cubicBezTo>
                  <a:cubicBezTo>
                    <a:pt x="96" y="69"/>
                    <a:pt x="96" y="69"/>
                    <a:pt x="96" y="69"/>
                  </a:cubicBezTo>
                  <a:cubicBezTo>
                    <a:pt x="96" y="69"/>
                    <a:pt x="96" y="69"/>
                    <a:pt x="96" y="69"/>
                  </a:cubicBezTo>
                  <a:cubicBezTo>
                    <a:pt x="96" y="67"/>
                    <a:pt x="97" y="66"/>
                    <a:pt x="98" y="65"/>
                  </a:cubicBezTo>
                  <a:cubicBezTo>
                    <a:pt x="101" y="63"/>
                    <a:pt x="104" y="61"/>
                    <a:pt x="107" y="61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5" y="49"/>
                    <a:pt x="101" y="43"/>
                    <a:pt x="96" y="38"/>
                  </a:cubicBezTo>
                  <a:cubicBezTo>
                    <a:pt x="89" y="30"/>
                    <a:pt x="78" y="26"/>
                    <a:pt x="65" y="26"/>
                  </a:cubicBezTo>
                  <a:cubicBezTo>
                    <a:pt x="53" y="26"/>
                    <a:pt x="42" y="30"/>
                    <a:pt x="35" y="38"/>
                  </a:cubicBezTo>
                  <a:cubicBezTo>
                    <a:pt x="30" y="43"/>
                    <a:pt x="26" y="49"/>
                    <a:pt x="24" y="56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5" y="61"/>
                    <a:pt x="27" y="62"/>
                    <a:pt x="28" y="62"/>
                  </a:cubicBezTo>
                  <a:cubicBezTo>
                    <a:pt x="30" y="63"/>
                    <a:pt x="31" y="64"/>
                    <a:pt x="32" y="65"/>
                  </a:cubicBezTo>
                  <a:cubicBezTo>
                    <a:pt x="34" y="66"/>
                    <a:pt x="35" y="67"/>
                    <a:pt x="35" y="69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6" y="71"/>
                    <a:pt x="36" y="72"/>
                    <a:pt x="36" y="74"/>
                  </a:cubicBezTo>
                  <a:cubicBezTo>
                    <a:pt x="36" y="85"/>
                    <a:pt x="36" y="85"/>
                    <a:pt x="36" y="85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8"/>
                    <a:pt x="36" y="99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3"/>
                    <a:pt x="34" y="104"/>
                    <a:pt x="32" y="105"/>
                  </a:cubicBezTo>
                  <a:cubicBezTo>
                    <a:pt x="31" y="106"/>
                    <a:pt x="30" y="107"/>
                    <a:pt x="28" y="108"/>
                  </a:cubicBezTo>
                  <a:cubicBezTo>
                    <a:pt x="28" y="108"/>
                    <a:pt x="28" y="108"/>
                    <a:pt x="28" y="108"/>
                  </a:cubicBezTo>
                  <a:cubicBezTo>
                    <a:pt x="27" y="108"/>
                    <a:pt x="25" y="109"/>
                    <a:pt x="24" y="109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3" y="109"/>
                    <a:pt x="13" y="109"/>
                    <a:pt x="13" y="109"/>
                  </a:cubicBezTo>
                  <a:cubicBezTo>
                    <a:pt x="11" y="109"/>
                    <a:pt x="10" y="108"/>
                    <a:pt x="8" y="108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7" y="107"/>
                    <a:pt x="5" y="106"/>
                    <a:pt x="4" y="105"/>
                  </a:cubicBezTo>
                  <a:cubicBezTo>
                    <a:pt x="2" y="103"/>
                    <a:pt x="0" y="100"/>
                    <a:pt x="0" y="9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2"/>
                    <a:pt x="1" y="71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2" y="67"/>
                    <a:pt x="3" y="66"/>
                    <a:pt x="4" y="65"/>
                  </a:cubicBezTo>
                  <a:cubicBezTo>
                    <a:pt x="6" y="63"/>
                    <a:pt x="9" y="61"/>
                    <a:pt x="13" y="61"/>
                  </a:cubicBezTo>
                  <a:close/>
                  <a:moveTo>
                    <a:pt x="65" y="131"/>
                  </a:moveTo>
                  <a:cubicBezTo>
                    <a:pt x="65" y="131"/>
                    <a:pt x="65" y="131"/>
                    <a:pt x="65" y="131"/>
                  </a:cubicBezTo>
                  <a:cubicBezTo>
                    <a:pt x="63" y="131"/>
                    <a:pt x="61" y="133"/>
                    <a:pt x="61" y="135"/>
                  </a:cubicBezTo>
                  <a:cubicBezTo>
                    <a:pt x="61" y="138"/>
                    <a:pt x="63" y="140"/>
                    <a:pt x="65" y="140"/>
                  </a:cubicBezTo>
                  <a:cubicBezTo>
                    <a:pt x="68" y="140"/>
                    <a:pt x="70" y="138"/>
                    <a:pt x="70" y="135"/>
                  </a:cubicBezTo>
                  <a:cubicBezTo>
                    <a:pt x="70" y="133"/>
                    <a:pt x="68" y="131"/>
                    <a:pt x="65" y="131"/>
                  </a:cubicBezTo>
                  <a:close/>
                  <a:moveTo>
                    <a:pt x="18" y="73"/>
                  </a:moveTo>
                  <a:cubicBezTo>
                    <a:pt x="18" y="73"/>
                    <a:pt x="18" y="73"/>
                    <a:pt x="18" y="73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13" y="73"/>
                    <a:pt x="12" y="73"/>
                    <a:pt x="12" y="73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2" y="96"/>
                    <a:pt x="12" y="97"/>
                    <a:pt x="12" y="97"/>
                  </a:cubicBezTo>
                  <a:cubicBezTo>
                    <a:pt x="12" y="97"/>
                    <a:pt x="12" y="97"/>
                    <a:pt x="12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8" y="97"/>
                    <a:pt x="18" y="97"/>
                    <a:pt x="18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4" y="97"/>
                    <a:pt x="25" y="97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6"/>
                    <a:pt x="25" y="96"/>
                    <a:pt x="25" y="96"/>
                  </a:cubicBezTo>
                  <a:cubicBezTo>
                    <a:pt x="25" y="85"/>
                    <a:pt x="25" y="85"/>
                    <a:pt x="25" y="85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18" y="73"/>
                    <a:pt x="18" y="73"/>
                    <a:pt x="18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07" y="73"/>
                    <a:pt x="107" y="73"/>
                    <a:pt x="107" y="73"/>
                  </a:cubicBezTo>
                  <a:cubicBezTo>
                    <a:pt x="107" y="73"/>
                    <a:pt x="107" y="73"/>
                    <a:pt x="106" y="73"/>
                  </a:cubicBezTo>
                  <a:cubicBezTo>
                    <a:pt x="106" y="73"/>
                    <a:pt x="106" y="73"/>
                    <a:pt x="106" y="73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06" y="96"/>
                    <a:pt x="106" y="96"/>
                    <a:pt x="106" y="96"/>
                  </a:cubicBezTo>
                  <a:cubicBezTo>
                    <a:pt x="106" y="96"/>
                    <a:pt x="106" y="97"/>
                    <a:pt x="106" y="97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13" y="97"/>
                    <a:pt x="113" y="97"/>
                    <a:pt x="113" y="97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9" y="97"/>
                    <a:pt x="119" y="97"/>
                    <a:pt x="119" y="97"/>
                  </a:cubicBezTo>
                  <a:cubicBezTo>
                    <a:pt x="119" y="97"/>
                    <a:pt x="119" y="97"/>
                    <a:pt x="119" y="97"/>
                  </a:cubicBezTo>
                  <a:cubicBezTo>
                    <a:pt x="119" y="96"/>
                    <a:pt x="119" y="96"/>
                    <a:pt x="119" y="96"/>
                  </a:cubicBezTo>
                  <a:cubicBezTo>
                    <a:pt x="119" y="85"/>
                    <a:pt x="119" y="85"/>
                    <a:pt x="119" y="85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9" y="73"/>
                    <a:pt x="119" y="73"/>
                    <a:pt x="118" y="73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03" y="36"/>
                  </a:moveTo>
                  <a:cubicBezTo>
                    <a:pt x="103" y="36"/>
                    <a:pt x="103" y="36"/>
                    <a:pt x="103" y="36"/>
                  </a:cubicBezTo>
                  <a:cubicBezTo>
                    <a:pt x="101" y="31"/>
                    <a:pt x="98" y="27"/>
                    <a:pt x="95" y="24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87" y="16"/>
                    <a:pt x="77" y="11"/>
                    <a:pt x="65" y="11"/>
                  </a:cubicBezTo>
                  <a:cubicBezTo>
                    <a:pt x="54" y="11"/>
                    <a:pt x="44" y="16"/>
                    <a:pt x="36" y="24"/>
                  </a:cubicBezTo>
                  <a:cubicBezTo>
                    <a:pt x="33" y="27"/>
                    <a:pt x="30" y="31"/>
                    <a:pt x="27" y="36"/>
                  </a:cubicBezTo>
                  <a:cubicBezTo>
                    <a:pt x="28" y="35"/>
                    <a:pt x="29" y="34"/>
                    <a:pt x="30" y="34"/>
                  </a:cubicBezTo>
                  <a:cubicBezTo>
                    <a:pt x="39" y="25"/>
                    <a:pt x="52" y="19"/>
                    <a:pt x="65" y="19"/>
                  </a:cubicBezTo>
                  <a:cubicBezTo>
                    <a:pt x="79" y="19"/>
                    <a:pt x="92" y="25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2" y="34"/>
                    <a:pt x="103" y="35"/>
                    <a:pt x="10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66" name="Freeform 26"/>
            <p:cNvSpPr>
              <a:spLocks noEditPoints="1"/>
            </p:cNvSpPr>
            <p:nvPr/>
          </p:nvSpPr>
          <p:spPr bwMode="auto">
            <a:xfrm>
              <a:off x="7405" y="6924"/>
              <a:ext cx="383" cy="400"/>
            </a:xfrm>
            <a:custGeom>
              <a:avLst/>
              <a:gdLst>
                <a:gd name="T0" fmla="*/ 4 w 139"/>
                <a:gd name="T1" fmla="*/ 139 h 145"/>
                <a:gd name="T2" fmla="*/ 56 w 139"/>
                <a:gd name="T3" fmla="*/ 133 h 145"/>
                <a:gd name="T4" fmla="*/ 24 w 139"/>
                <a:gd name="T5" fmla="*/ 117 h 145"/>
                <a:gd name="T6" fmla="*/ 20 w 139"/>
                <a:gd name="T7" fmla="*/ 115 h 145"/>
                <a:gd name="T8" fmla="*/ 2 w 139"/>
                <a:gd name="T9" fmla="*/ 89 h 145"/>
                <a:gd name="T10" fmla="*/ 24 w 139"/>
                <a:gd name="T11" fmla="*/ 70 h 145"/>
                <a:gd name="T12" fmla="*/ 56 w 139"/>
                <a:gd name="T13" fmla="*/ 58 h 145"/>
                <a:gd name="T14" fmla="*/ 19 w 139"/>
                <a:gd name="T15" fmla="*/ 53 h 145"/>
                <a:gd name="T16" fmla="*/ 19 w 139"/>
                <a:gd name="T17" fmla="*/ 18 h 145"/>
                <a:gd name="T18" fmla="*/ 25 w 139"/>
                <a:gd name="T19" fmla="*/ 12 h 145"/>
                <a:gd name="T20" fmla="*/ 56 w 139"/>
                <a:gd name="T21" fmla="*/ 3 h 145"/>
                <a:gd name="T22" fmla="*/ 60 w 139"/>
                <a:gd name="T23" fmla="*/ 0 h 145"/>
                <a:gd name="T24" fmla="*/ 82 w 139"/>
                <a:gd name="T25" fmla="*/ 3 h 145"/>
                <a:gd name="T26" fmla="*/ 82 w 139"/>
                <a:gd name="T27" fmla="*/ 12 h 145"/>
                <a:gd name="T28" fmla="*/ 119 w 139"/>
                <a:gd name="T29" fmla="*/ 14 h 145"/>
                <a:gd name="T30" fmla="*/ 136 w 139"/>
                <a:gd name="T31" fmla="*/ 39 h 145"/>
                <a:gd name="T32" fmla="*/ 119 w 139"/>
                <a:gd name="T33" fmla="*/ 57 h 145"/>
                <a:gd name="T34" fmla="*/ 115 w 139"/>
                <a:gd name="T35" fmla="*/ 58 h 145"/>
                <a:gd name="T36" fmla="*/ 82 w 139"/>
                <a:gd name="T37" fmla="*/ 70 h 145"/>
                <a:gd name="T38" fmla="*/ 114 w 139"/>
                <a:gd name="T39" fmla="*/ 70 h 145"/>
                <a:gd name="T40" fmla="*/ 120 w 139"/>
                <a:gd name="T41" fmla="*/ 111 h 145"/>
                <a:gd name="T42" fmla="*/ 114 w 139"/>
                <a:gd name="T43" fmla="*/ 117 h 145"/>
                <a:gd name="T44" fmla="*/ 82 w 139"/>
                <a:gd name="T45" fmla="*/ 133 h 145"/>
                <a:gd name="T46" fmla="*/ 135 w 139"/>
                <a:gd name="T47" fmla="*/ 139 h 145"/>
                <a:gd name="T48" fmla="*/ 10 w 139"/>
                <a:gd name="T49" fmla="*/ 145 h 145"/>
                <a:gd name="T50" fmla="*/ 63 w 139"/>
                <a:gd name="T51" fmla="*/ 133 h 145"/>
                <a:gd name="T52" fmla="*/ 76 w 139"/>
                <a:gd name="T53" fmla="*/ 117 h 145"/>
                <a:gd name="T54" fmla="*/ 63 w 139"/>
                <a:gd name="T55" fmla="*/ 133 h 145"/>
                <a:gd name="T56" fmla="*/ 76 w 139"/>
                <a:gd name="T57" fmla="*/ 6 h 145"/>
                <a:gd name="T58" fmla="*/ 63 w 139"/>
                <a:gd name="T59" fmla="*/ 12 h 145"/>
                <a:gd name="T60" fmla="*/ 76 w 139"/>
                <a:gd name="T61" fmla="*/ 6 h 145"/>
                <a:gd name="T62" fmla="*/ 76 w 139"/>
                <a:gd name="T63" fmla="*/ 70 h 145"/>
                <a:gd name="T64" fmla="*/ 63 w 139"/>
                <a:gd name="T65" fmla="*/ 58 h 145"/>
                <a:gd name="T66" fmla="*/ 76 w 139"/>
                <a:gd name="T67" fmla="*/ 70 h 145"/>
                <a:gd name="T68" fmla="*/ 113 w 139"/>
                <a:gd name="T69" fmla="*/ 23 h 145"/>
                <a:gd name="T70" fmla="*/ 30 w 139"/>
                <a:gd name="T71" fmla="*/ 47 h 145"/>
                <a:gd name="T72" fmla="*/ 125 w 139"/>
                <a:gd name="T73" fmla="*/ 35 h 145"/>
                <a:gd name="T74" fmla="*/ 109 w 139"/>
                <a:gd name="T75" fmla="*/ 81 h 145"/>
                <a:gd name="T76" fmla="*/ 26 w 139"/>
                <a:gd name="T77" fmla="*/ 81 h 145"/>
                <a:gd name="T78" fmla="*/ 26 w 139"/>
                <a:gd name="T79" fmla="*/ 105 h 145"/>
                <a:gd name="T80" fmla="*/ 109 w 139"/>
                <a:gd name="T81" fmla="*/ 8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9" h="145">
                  <a:moveTo>
                    <a:pt x="10" y="145"/>
                  </a:moveTo>
                  <a:cubicBezTo>
                    <a:pt x="6" y="145"/>
                    <a:pt x="4" y="142"/>
                    <a:pt x="4" y="139"/>
                  </a:cubicBezTo>
                  <a:cubicBezTo>
                    <a:pt x="4" y="136"/>
                    <a:pt x="6" y="133"/>
                    <a:pt x="10" y="133"/>
                  </a:cubicBezTo>
                  <a:cubicBezTo>
                    <a:pt x="56" y="133"/>
                    <a:pt x="56" y="133"/>
                    <a:pt x="56" y="133"/>
                  </a:cubicBezTo>
                  <a:cubicBezTo>
                    <a:pt x="56" y="117"/>
                    <a:pt x="56" y="117"/>
                    <a:pt x="56" y="117"/>
                  </a:cubicBezTo>
                  <a:cubicBezTo>
                    <a:pt x="24" y="117"/>
                    <a:pt x="24" y="117"/>
                    <a:pt x="24" y="117"/>
                  </a:cubicBezTo>
                  <a:cubicBezTo>
                    <a:pt x="24" y="117"/>
                    <a:pt x="24" y="117"/>
                    <a:pt x="24" y="117"/>
                  </a:cubicBezTo>
                  <a:cubicBezTo>
                    <a:pt x="22" y="117"/>
                    <a:pt x="21" y="116"/>
                    <a:pt x="20" y="115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0" y="95"/>
                    <a:pt x="0" y="92"/>
                    <a:pt x="2" y="89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1"/>
                    <a:pt x="22" y="70"/>
                    <a:pt x="24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24" y="58"/>
                    <a:pt x="24" y="58"/>
                    <a:pt x="24" y="58"/>
                  </a:cubicBezTo>
                  <a:cubicBezTo>
                    <a:pt x="21" y="58"/>
                    <a:pt x="19" y="56"/>
                    <a:pt x="19" y="53"/>
                  </a:cubicBezTo>
                  <a:cubicBezTo>
                    <a:pt x="19" y="52"/>
                    <a:pt x="19" y="52"/>
                    <a:pt x="19" y="52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4"/>
                    <a:pt x="21" y="12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1"/>
                    <a:pt x="58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1" y="0"/>
                    <a:pt x="82" y="1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8" y="13"/>
                    <a:pt x="119" y="14"/>
                  </a:cubicBezTo>
                  <a:cubicBezTo>
                    <a:pt x="136" y="31"/>
                    <a:pt x="136" y="31"/>
                    <a:pt x="136" y="31"/>
                  </a:cubicBezTo>
                  <a:cubicBezTo>
                    <a:pt x="139" y="33"/>
                    <a:pt x="139" y="37"/>
                    <a:pt x="136" y="39"/>
                  </a:cubicBezTo>
                  <a:cubicBezTo>
                    <a:pt x="136" y="39"/>
                    <a:pt x="136" y="39"/>
                    <a:pt x="136" y="39"/>
                  </a:cubicBezTo>
                  <a:cubicBezTo>
                    <a:pt x="119" y="57"/>
                    <a:pt x="119" y="57"/>
                    <a:pt x="119" y="57"/>
                  </a:cubicBezTo>
                  <a:cubicBezTo>
                    <a:pt x="118" y="58"/>
                    <a:pt x="116" y="58"/>
                    <a:pt x="115" y="58"/>
                  </a:cubicBezTo>
                  <a:cubicBezTo>
                    <a:pt x="115" y="58"/>
                    <a:pt x="115" y="58"/>
                    <a:pt x="115" y="58"/>
                  </a:cubicBezTo>
                  <a:cubicBezTo>
                    <a:pt x="82" y="58"/>
                    <a:pt x="82" y="58"/>
                    <a:pt x="82" y="58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8" y="70"/>
                    <a:pt x="120" y="73"/>
                    <a:pt x="120" y="76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4"/>
                    <a:pt x="118" y="117"/>
                    <a:pt x="114" y="117"/>
                  </a:cubicBezTo>
                  <a:cubicBezTo>
                    <a:pt x="82" y="117"/>
                    <a:pt x="82" y="117"/>
                    <a:pt x="82" y="117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129" y="133"/>
                    <a:pt x="129" y="133"/>
                    <a:pt x="129" y="133"/>
                  </a:cubicBezTo>
                  <a:cubicBezTo>
                    <a:pt x="132" y="133"/>
                    <a:pt x="135" y="136"/>
                    <a:pt x="135" y="139"/>
                  </a:cubicBezTo>
                  <a:cubicBezTo>
                    <a:pt x="135" y="142"/>
                    <a:pt x="132" y="145"/>
                    <a:pt x="129" y="145"/>
                  </a:cubicBezTo>
                  <a:cubicBezTo>
                    <a:pt x="10" y="145"/>
                    <a:pt x="10" y="145"/>
                    <a:pt x="10" y="145"/>
                  </a:cubicBezTo>
                  <a:close/>
                  <a:moveTo>
                    <a:pt x="63" y="133"/>
                  </a:moveTo>
                  <a:cubicBezTo>
                    <a:pt x="63" y="133"/>
                    <a:pt x="63" y="133"/>
                    <a:pt x="63" y="133"/>
                  </a:cubicBezTo>
                  <a:cubicBezTo>
                    <a:pt x="76" y="133"/>
                    <a:pt x="76" y="133"/>
                    <a:pt x="76" y="133"/>
                  </a:cubicBezTo>
                  <a:cubicBezTo>
                    <a:pt x="76" y="117"/>
                    <a:pt x="76" y="117"/>
                    <a:pt x="76" y="11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3" y="133"/>
                    <a:pt x="63" y="133"/>
                    <a:pt x="63" y="133"/>
                  </a:cubicBezTo>
                  <a:close/>
                  <a:moveTo>
                    <a:pt x="76" y="6"/>
                  </a:moveTo>
                  <a:cubicBezTo>
                    <a:pt x="76" y="6"/>
                    <a:pt x="76" y="6"/>
                    <a:pt x="76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76" y="12"/>
                    <a:pt x="76" y="12"/>
                    <a:pt x="76" y="12"/>
                  </a:cubicBezTo>
                  <a:cubicBezTo>
                    <a:pt x="76" y="6"/>
                    <a:pt x="76" y="6"/>
                    <a:pt x="76" y="6"/>
                  </a:cubicBezTo>
                  <a:close/>
                  <a:moveTo>
                    <a:pt x="76" y="70"/>
                  </a:moveTo>
                  <a:cubicBezTo>
                    <a:pt x="76" y="70"/>
                    <a:pt x="76" y="70"/>
                    <a:pt x="76" y="70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76" y="70"/>
                    <a:pt x="76" y="70"/>
                    <a:pt x="76" y="70"/>
                  </a:cubicBezTo>
                  <a:close/>
                  <a:moveTo>
                    <a:pt x="113" y="23"/>
                  </a:moveTo>
                  <a:cubicBezTo>
                    <a:pt x="113" y="23"/>
                    <a:pt x="113" y="23"/>
                    <a:pt x="113" y="23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13" y="23"/>
                    <a:pt x="113" y="23"/>
                    <a:pt x="113" y="23"/>
                  </a:cubicBezTo>
                  <a:close/>
                  <a:moveTo>
                    <a:pt x="109" y="81"/>
                  </a:moveTo>
                  <a:cubicBezTo>
                    <a:pt x="109" y="81"/>
                    <a:pt x="109" y="81"/>
                    <a:pt x="109" y="81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109" y="105"/>
                    <a:pt x="109" y="105"/>
                    <a:pt x="109" y="105"/>
                  </a:cubicBezTo>
                  <a:cubicBezTo>
                    <a:pt x="109" y="81"/>
                    <a:pt x="109" y="81"/>
                    <a:pt x="109" y="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67" name="Freeform 27"/>
            <p:cNvSpPr>
              <a:spLocks noEditPoints="1"/>
            </p:cNvSpPr>
            <p:nvPr/>
          </p:nvSpPr>
          <p:spPr bwMode="auto">
            <a:xfrm>
              <a:off x="4633" y="5096"/>
              <a:ext cx="345" cy="405"/>
            </a:xfrm>
            <a:custGeom>
              <a:avLst/>
              <a:gdLst>
                <a:gd name="T0" fmla="*/ 6 w 125"/>
                <a:gd name="T1" fmla="*/ 0 h 147"/>
                <a:gd name="T2" fmla="*/ 6 w 125"/>
                <a:gd name="T3" fmla="*/ 0 h 147"/>
                <a:gd name="T4" fmla="*/ 6 w 125"/>
                <a:gd name="T5" fmla="*/ 0 h 147"/>
                <a:gd name="T6" fmla="*/ 6 w 125"/>
                <a:gd name="T7" fmla="*/ 0 h 147"/>
                <a:gd name="T8" fmla="*/ 119 w 125"/>
                <a:gd name="T9" fmla="*/ 0 h 147"/>
                <a:gd name="T10" fmla="*/ 124 w 125"/>
                <a:gd name="T11" fmla="*/ 6 h 147"/>
                <a:gd name="T12" fmla="*/ 123 w 125"/>
                <a:gd name="T13" fmla="*/ 10 h 147"/>
                <a:gd name="T14" fmla="*/ 94 w 125"/>
                <a:gd name="T15" fmla="*/ 38 h 147"/>
                <a:gd name="T16" fmla="*/ 123 w 125"/>
                <a:gd name="T17" fmla="*/ 66 h 147"/>
                <a:gd name="T18" fmla="*/ 123 w 125"/>
                <a:gd name="T19" fmla="*/ 74 h 147"/>
                <a:gd name="T20" fmla="*/ 119 w 125"/>
                <a:gd name="T21" fmla="*/ 76 h 147"/>
                <a:gd name="T22" fmla="*/ 118 w 125"/>
                <a:gd name="T23" fmla="*/ 76 h 147"/>
                <a:gd name="T24" fmla="*/ 12 w 125"/>
                <a:gd name="T25" fmla="*/ 76 h 147"/>
                <a:gd name="T26" fmla="*/ 12 w 125"/>
                <a:gd name="T27" fmla="*/ 142 h 147"/>
                <a:gd name="T28" fmla="*/ 6 w 125"/>
                <a:gd name="T29" fmla="*/ 147 h 147"/>
                <a:gd name="T30" fmla="*/ 0 w 125"/>
                <a:gd name="T31" fmla="*/ 142 h 147"/>
                <a:gd name="T32" fmla="*/ 0 w 125"/>
                <a:gd name="T33" fmla="*/ 70 h 147"/>
                <a:gd name="T34" fmla="*/ 0 w 125"/>
                <a:gd name="T35" fmla="*/ 70 h 147"/>
                <a:gd name="T36" fmla="*/ 0 w 125"/>
                <a:gd name="T37" fmla="*/ 70 h 147"/>
                <a:gd name="T38" fmla="*/ 0 w 125"/>
                <a:gd name="T39" fmla="*/ 6 h 147"/>
                <a:gd name="T40" fmla="*/ 6 w 125"/>
                <a:gd name="T41" fmla="*/ 0 h 147"/>
                <a:gd name="T42" fmla="*/ 6 w 125"/>
                <a:gd name="T43" fmla="*/ 0 h 147"/>
                <a:gd name="T44" fmla="*/ 6 w 125"/>
                <a:gd name="T45" fmla="*/ 0 h 147"/>
                <a:gd name="T46" fmla="*/ 6 w 125"/>
                <a:gd name="T47" fmla="*/ 0 h 147"/>
                <a:gd name="T48" fmla="*/ 6 w 125"/>
                <a:gd name="T49" fmla="*/ 0 h 147"/>
                <a:gd name="T50" fmla="*/ 12 w 125"/>
                <a:gd name="T51" fmla="*/ 11 h 147"/>
                <a:gd name="T52" fmla="*/ 12 w 125"/>
                <a:gd name="T53" fmla="*/ 11 h 147"/>
                <a:gd name="T54" fmla="*/ 12 w 125"/>
                <a:gd name="T55" fmla="*/ 64 h 147"/>
                <a:gd name="T56" fmla="*/ 105 w 125"/>
                <a:gd name="T57" fmla="*/ 64 h 147"/>
                <a:gd name="T58" fmla="*/ 82 w 125"/>
                <a:gd name="T59" fmla="*/ 42 h 147"/>
                <a:gd name="T60" fmla="*/ 82 w 125"/>
                <a:gd name="T61" fmla="*/ 34 h 147"/>
                <a:gd name="T62" fmla="*/ 105 w 125"/>
                <a:gd name="T63" fmla="*/ 11 h 147"/>
                <a:gd name="T64" fmla="*/ 12 w 125"/>
                <a:gd name="T65" fmla="*/ 1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147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22" y="0"/>
                    <a:pt x="124" y="2"/>
                    <a:pt x="124" y="6"/>
                  </a:cubicBezTo>
                  <a:cubicBezTo>
                    <a:pt x="124" y="7"/>
                    <a:pt x="124" y="9"/>
                    <a:pt x="123" y="10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25" y="68"/>
                    <a:pt x="125" y="72"/>
                    <a:pt x="123" y="74"/>
                  </a:cubicBezTo>
                  <a:cubicBezTo>
                    <a:pt x="121" y="75"/>
                    <a:pt x="120" y="76"/>
                    <a:pt x="119" y="76"/>
                  </a:cubicBezTo>
                  <a:cubicBezTo>
                    <a:pt x="118" y="76"/>
                    <a:pt x="118" y="76"/>
                    <a:pt x="118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142"/>
                    <a:pt x="12" y="142"/>
                    <a:pt x="12" y="142"/>
                  </a:cubicBezTo>
                  <a:cubicBezTo>
                    <a:pt x="12" y="145"/>
                    <a:pt x="9" y="147"/>
                    <a:pt x="6" y="147"/>
                  </a:cubicBezTo>
                  <a:cubicBezTo>
                    <a:pt x="3" y="147"/>
                    <a:pt x="0" y="145"/>
                    <a:pt x="0" y="142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lose/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0" y="40"/>
                    <a:pt x="80" y="36"/>
                    <a:pt x="82" y="34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2" y="11"/>
                    <a:pt x="12" y="11"/>
                    <a:pt x="12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68" name="Freeform 28"/>
            <p:cNvSpPr>
              <a:spLocks noEditPoints="1"/>
            </p:cNvSpPr>
            <p:nvPr/>
          </p:nvSpPr>
          <p:spPr bwMode="auto">
            <a:xfrm>
              <a:off x="9295" y="4116"/>
              <a:ext cx="413" cy="408"/>
            </a:xfrm>
            <a:custGeom>
              <a:avLst/>
              <a:gdLst>
                <a:gd name="T0" fmla="*/ 145 w 149"/>
                <a:gd name="T1" fmla="*/ 101 h 148"/>
                <a:gd name="T2" fmla="*/ 145 w 149"/>
                <a:gd name="T3" fmla="*/ 111 h 148"/>
                <a:gd name="T4" fmla="*/ 72 w 149"/>
                <a:gd name="T5" fmla="*/ 147 h 148"/>
                <a:gd name="T6" fmla="*/ 1 w 149"/>
                <a:gd name="T7" fmla="*/ 103 h 148"/>
                <a:gd name="T8" fmla="*/ 24 w 149"/>
                <a:gd name="T9" fmla="*/ 90 h 148"/>
                <a:gd name="T10" fmla="*/ 1 w 149"/>
                <a:gd name="T11" fmla="*/ 71 h 148"/>
                <a:gd name="T12" fmla="*/ 24 w 149"/>
                <a:gd name="T13" fmla="*/ 58 h 148"/>
                <a:gd name="T14" fmla="*/ 1 w 149"/>
                <a:gd name="T15" fmla="*/ 40 h 148"/>
                <a:gd name="T16" fmla="*/ 72 w 149"/>
                <a:gd name="T17" fmla="*/ 1 h 148"/>
                <a:gd name="T18" fmla="*/ 145 w 149"/>
                <a:gd name="T19" fmla="*/ 37 h 148"/>
                <a:gd name="T20" fmla="*/ 145 w 149"/>
                <a:gd name="T21" fmla="*/ 47 h 148"/>
                <a:gd name="T22" fmla="*/ 145 w 149"/>
                <a:gd name="T23" fmla="*/ 69 h 148"/>
                <a:gd name="T24" fmla="*/ 145 w 149"/>
                <a:gd name="T25" fmla="*/ 79 h 148"/>
                <a:gd name="T26" fmla="*/ 130 w 149"/>
                <a:gd name="T27" fmla="*/ 106 h 148"/>
                <a:gd name="T28" fmla="*/ 113 w 149"/>
                <a:gd name="T29" fmla="*/ 96 h 148"/>
                <a:gd name="T30" fmla="*/ 75 w 149"/>
                <a:gd name="T31" fmla="*/ 116 h 148"/>
                <a:gd name="T32" fmla="*/ 74 w 149"/>
                <a:gd name="T33" fmla="*/ 116 h 148"/>
                <a:gd name="T34" fmla="*/ 74 w 149"/>
                <a:gd name="T35" fmla="*/ 116 h 148"/>
                <a:gd name="T36" fmla="*/ 73 w 149"/>
                <a:gd name="T37" fmla="*/ 116 h 148"/>
                <a:gd name="T38" fmla="*/ 72 w 149"/>
                <a:gd name="T39" fmla="*/ 115 h 148"/>
                <a:gd name="T40" fmla="*/ 18 w 149"/>
                <a:gd name="T41" fmla="*/ 106 h 148"/>
                <a:gd name="T42" fmla="*/ 130 w 149"/>
                <a:gd name="T43" fmla="*/ 106 h 148"/>
                <a:gd name="T44" fmla="*/ 74 w 149"/>
                <a:gd name="T45" fmla="*/ 104 h 148"/>
                <a:gd name="T46" fmla="*/ 113 w 149"/>
                <a:gd name="T47" fmla="*/ 64 h 148"/>
                <a:gd name="T48" fmla="*/ 75 w 149"/>
                <a:gd name="T49" fmla="*/ 84 h 148"/>
                <a:gd name="T50" fmla="*/ 74 w 149"/>
                <a:gd name="T51" fmla="*/ 84 h 148"/>
                <a:gd name="T52" fmla="*/ 74 w 149"/>
                <a:gd name="T53" fmla="*/ 84 h 148"/>
                <a:gd name="T54" fmla="*/ 73 w 149"/>
                <a:gd name="T55" fmla="*/ 84 h 148"/>
                <a:gd name="T56" fmla="*/ 72 w 149"/>
                <a:gd name="T57" fmla="*/ 84 h 148"/>
                <a:gd name="T58" fmla="*/ 18 w 149"/>
                <a:gd name="T59" fmla="*/ 74 h 148"/>
                <a:gd name="T60" fmla="*/ 74 w 149"/>
                <a:gd name="T61" fmla="*/ 72 h 148"/>
                <a:gd name="T62" fmla="*/ 130 w 149"/>
                <a:gd name="T63" fmla="*/ 42 h 148"/>
                <a:gd name="T64" fmla="*/ 18 w 149"/>
                <a:gd name="T65" fmla="*/ 4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9" h="148">
                  <a:moveTo>
                    <a:pt x="124" y="90"/>
                  </a:moveTo>
                  <a:cubicBezTo>
                    <a:pt x="145" y="101"/>
                    <a:pt x="145" y="101"/>
                    <a:pt x="145" y="101"/>
                  </a:cubicBezTo>
                  <a:cubicBezTo>
                    <a:pt x="148" y="102"/>
                    <a:pt x="149" y="106"/>
                    <a:pt x="147" y="108"/>
                  </a:cubicBezTo>
                  <a:cubicBezTo>
                    <a:pt x="147" y="109"/>
                    <a:pt x="146" y="110"/>
                    <a:pt x="145" y="111"/>
                  </a:cubicBezTo>
                  <a:cubicBezTo>
                    <a:pt x="77" y="147"/>
                    <a:pt x="77" y="147"/>
                    <a:pt x="77" y="147"/>
                  </a:cubicBezTo>
                  <a:cubicBezTo>
                    <a:pt x="75" y="148"/>
                    <a:pt x="73" y="148"/>
                    <a:pt x="72" y="147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1" y="109"/>
                    <a:pt x="0" y="106"/>
                    <a:pt x="1" y="103"/>
                  </a:cubicBezTo>
                  <a:cubicBezTo>
                    <a:pt x="2" y="102"/>
                    <a:pt x="3" y="101"/>
                    <a:pt x="4" y="101"/>
                  </a:cubicBezTo>
                  <a:cubicBezTo>
                    <a:pt x="24" y="90"/>
                    <a:pt x="24" y="90"/>
                    <a:pt x="24" y="90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1" y="77"/>
                    <a:pt x="0" y="74"/>
                    <a:pt x="1" y="71"/>
                  </a:cubicBezTo>
                  <a:cubicBezTo>
                    <a:pt x="2" y="70"/>
                    <a:pt x="3" y="69"/>
                    <a:pt x="4" y="69"/>
                  </a:cubicBezTo>
                  <a:cubicBezTo>
                    <a:pt x="24" y="58"/>
                    <a:pt x="24" y="58"/>
                    <a:pt x="24" y="58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1" y="46"/>
                    <a:pt x="0" y="42"/>
                    <a:pt x="1" y="40"/>
                  </a:cubicBezTo>
                  <a:cubicBezTo>
                    <a:pt x="2" y="39"/>
                    <a:pt x="3" y="38"/>
                    <a:pt x="4" y="37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3" y="0"/>
                    <a:pt x="75" y="0"/>
                    <a:pt x="77" y="1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8" y="39"/>
                    <a:pt x="149" y="42"/>
                    <a:pt x="147" y="45"/>
                  </a:cubicBezTo>
                  <a:cubicBezTo>
                    <a:pt x="147" y="46"/>
                    <a:pt x="146" y="47"/>
                    <a:pt x="145" y="47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45" y="69"/>
                    <a:pt x="145" y="69"/>
                    <a:pt x="145" y="69"/>
                  </a:cubicBezTo>
                  <a:cubicBezTo>
                    <a:pt x="148" y="70"/>
                    <a:pt x="149" y="74"/>
                    <a:pt x="147" y="77"/>
                  </a:cubicBezTo>
                  <a:cubicBezTo>
                    <a:pt x="147" y="78"/>
                    <a:pt x="146" y="78"/>
                    <a:pt x="145" y="79"/>
                  </a:cubicBezTo>
                  <a:cubicBezTo>
                    <a:pt x="124" y="90"/>
                    <a:pt x="124" y="90"/>
                    <a:pt x="124" y="90"/>
                  </a:cubicBezTo>
                  <a:close/>
                  <a:moveTo>
                    <a:pt x="130" y="106"/>
                  </a:moveTo>
                  <a:cubicBezTo>
                    <a:pt x="130" y="106"/>
                    <a:pt x="130" y="106"/>
                    <a:pt x="130" y="106"/>
                  </a:cubicBezTo>
                  <a:cubicBezTo>
                    <a:pt x="113" y="96"/>
                    <a:pt x="113" y="96"/>
                    <a:pt x="113" y="96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76" y="116"/>
                    <a:pt x="76" y="116"/>
                    <a:pt x="75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3" y="116"/>
                    <a:pt x="72" y="116"/>
                    <a:pt x="72" y="115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74" y="136"/>
                    <a:pt x="74" y="136"/>
                    <a:pt x="74" y="136"/>
                  </a:cubicBezTo>
                  <a:cubicBezTo>
                    <a:pt x="130" y="106"/>
                    <a:pt x="130" y="106"/>
                    <a:pt x="130" y="106"/>
                  </a:cubicBezTo>
                  <a:close/>
                  <a:moveTo>
                    <a:pt x="74" y="104"/>
                  </a:moveTo>
                  <a:cubicBezTo>
                    <a:pt x="74" y="104"/>
                    <a:pt x="74" y="104"/>
                    <a:pt x="74" y="104"/>
                  </a:cubicBezTo>
                  <a:cubicBezTo>
                    <a:pt x="93" y="94"/>
                    <a:pt x="112" y="84"/>
                    <a:pt x="130" y="74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76" y="84"/>
                    <a:pt x="76" y="84"/>
                    <a:pt x="75" y="84"/>
                  </a:cubicBezTo>
                  <a:cubicBezTo>
                    <a:pt x="75" y="84"/>
                    <a:pt x="75" y="84"/>
                    <a:pt x="75" y="84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73" y="84"/>
                    <a:pt x="72" y="84"/>
                    <a:pt x="72" y="8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37" y="84"/>
                    <a:pt x="55" y="94"/>
                    <a:pt x="74" y="104"/>
                  </a:cubicBezTo>
                  <a:close/>
                  <a:moveTo>
                    <a:pt x="74" y="72"/>
                  </a:moveTo>
                  <a:cubicBezTo>
                    <a:pt x="74" y="72"/>
                    <a:pt x="74" y="72"/>
                    <a:pt x="74" y="72"/>
                  </a:cubicBezTo>
                  <a:cubicBezTo>
                    <a:pt x="93" y="62"/>
                    <a:pt x="112" y="52"/>
                    <a:pt x="130" y="4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37" y="52"/>
                    <a:pt x="55" y="62"/>
                    <a:pt x="74" y="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5393060" y="4254505"/>
            <a:ext cx="513715" cy="559435"/>
            <a:chOff x="18876963" y="1066800"/>
            <a:chExt cx="661988" cy="720725"/>
          </a:xfrm>
          <a:solidFill>
            <a:schemeClr val="bg1"/>
          </a:solidFill>
        </p:grpSpPr>
        <p:sp>
          <p:nvSpPr>
            <p:cNvPr id="128" name="Freeform 31"/>
            <p:cNvSpPr>
              <a:spLocks noEditPoints="1"/>
            </p:cNvSpPr>
            <p:nvPr/>
          </p:nvSpPr>
          <p:spPr bwMode="auto">
            <a:xfrm>
              <a:off x="18876963" y="1066800"/>
              <a:ext cx="661988" cy="720725"/>
            </a:xfrm>
            <a:custGeom>
              <a:avLst/>
              <a:gdLst>
                <a:gd name="T0" fmla="*/ 164 w 176"/>
                <a:gd name="T1" fmla="*/ 48 h 192"/>
                <a:gd name="T2" fmla="*/ 160 w 176"/>
                <a:gd name="T3" fmla="*/ 20 h 192"/>
                <a:gd name="T4" fmla="*/ 140 w 176"/>
                <a:gd name="T5" fmla="*/ 0 h 192"/>
                <a:gd name="T6" fmla="*/ 0 w 176"/>
                <a:gd name="T7" fmla="*/ 20 h 192"/>
                <a:gd name="T8" fmla="*/ 24 w 176"/>
                <a:gd name="T9" fmla="*/ 192 h 192"/>
                <a:gd name="T10" fmla="*/ 160 w 176"/>
                <a:gd name="T11" fmla="*/ 176 h 192"/>
                <a:gd name="T12" fmla="*/ 176 w 176"/>
                <a:gd name="T13" fmla="*/ 164 h 192"/>
                <a:gd name="T14" fmla="*/ 173 w 176"/>
                <a:gd name="T15" fmla="*/ 132 h 192"/>
                <a:gd name="T16" fmla="*/ 176 w 176"/>
                <a:gd name="T17" fmla="*/ 100 h 192"/>
                <a:gd name="T18" fmla="*/ 176 w 176"/>
                <a:gd name="T19" fmla="*/ 84 h 192"/>
                <a:gd name="T20" fmla="*/ 164 w 176"/>
                <a:gd name="T21" fmla="*/ 56 h 192"/>
                <a:gd name="T22" fmla="*/ 168 w 176"/>
                <a:gd name="T23" fmla="*/ 84 h 192"/>
                <a:gd name="T24" fmla="*/ 160 w 176"/>
                <a:gd name="T25" fmla="*/ 88 h 192"/>
                <a:gd name="T26" fmla="*/ 164 w 176"/>
                <a:gd name="T27" fmla="*/ 56 h 192"/>
                <a:gd name="T28" fmla="*/ 168 w 176"/>
                <a:gd name="T29" fmla="*/ 124 h 192"/>
                <a:gd name="T30" fmla="*/ 160 w 176"/>
                <a:gd name="T31" fmla="*/ 128 h 192"/>
                <a:gd name="T32" fmla="*/ 164 w 176"/>
                <a:gd name="T33" fmla="*/ 96 h 192"/>
                <a:gd name="T34" fmla="*/ 20 w 176"/>
                <a:gd name="T35" fmla="*/ 8 h 192"/>
                <a:gd name="T36" fmla="*/ 140 w 176"/>
                <a:gd name="T37" fmla="*/ 8 h 192"/>
                <a:gd name="T38" fmla="*/ 152 w 176"/>
                <a:gd name="T39" fmla="*/ 36 h 192"/>
                <a:gd name="T40" fmla="*/ 144 w 176"/>
                <a:gd name="T41" fmla="*/ 28 h 192"/>
                <a:gd name="T42" fmla="*/ 9 w 176"/>
                <a:gd name="T43" fmla="*/ 16 h 192"/>
                <a:gd name="T44" fmla="*/ 20 w 176"/>
                <a:gd name="T45" fmla="*/ 32 h 192"/>
                <a:gd name="T46" fmla="*/ 132 w 176"/>
                <a:gd name="T47" fmla="*/ 24 h 192"/>
                <a:gd name="T48" fmla="*/ 136 w 176"/>
                <a:gd name="T49" fmla="*/ 32 h 192"/>
                <a:gd name="T50" fmla="*/ 120 w 176"/>
                <a:gd name="T51" fmla="*/ 120 h 192"/>
                <a:gd name="T52" fmla="*/ 100 w 176"/>
                <a:gd name="T53" fmla="*/ 132 h 192"/>
                <a:gd name="T54" fmla="*/ 76 w 176"/>
                <a:gd name="T55" fmla="*/ 132 h 192"/>
                <a:gd name="T56" fmla="*/ 76 w 176"/>
                <a:gd name="T57" fmla="*/ 92 h 192"/>
                <a:gd name="T58" fmla="*/ 92 w 176"/>
                <a:gd name="T59" fmla="*/ 92 h 192"/>
                <a:gd name="T60" fmla="*/ 96 w 176"/>
                <a:gd name="T61" fmla="*/ 112 h 192"/>
                <a:gd name="T62" fmla="*/ 100 w 176"/>
                <a:gd name="T63" fmla="*/ 124 h 192"/>
                <a:gd name="T64" fmla="*/ 112 w 176"/>
                <a:gd name="T65" fmla="*/ 120 h 192"/>
                <a:gd name="T66" fmla="*/ 80 w 176"/>
                <a:gd name="T67" fmla="*/ 80 h 192"/>
                <a:gd name="T68" fmla="*/ 80 w 176"/>
                <a:gd name="T69" fmla="*/ 144 h 192"/>
                <a:gd name="T70" fmla="*/ 80 w 176"/>
                <a:gd name="T71" fmla="*/ 152 h 192"/>
                <a:gd name="T72" fmla="*/ 80 w 176"/>
                <a:gd name="T73" fmla="*/ 72 h 192"/>
                <a:gd name="T74" fmla="*/ 120 w 176"/>
                <a:gd name="T75" fmla="*/ 120 h 192"/>
                <a:gd name="T76" fmla="*/ 164 w 176"/>
                <a:gd name="T77" fmla="*/ 168 h 192"/>
                <a:gd name="T78" fmla="*/ 160 w 176"/>
                <a:gd name="T79" fmla="*/ 136 h 192"/>
                <a:gd name="T80" fmla="*/ 168 w 176"/>
                <a:gd name="T81" fmla="*/ 14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6" h="192">
                  <a:moveTo>
                    <a:pt x="176" y="60"/>
                  </a:moveTo>
                  <a:cubicBezTo>
                    <a:pt x="176" y="53"/>
                    <a:pt x="171" y="48"/>
                    <a:pt x="164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20"/>
                    <a:pt x="160" y="20"/>
                    <a:pt x="160" y="20"/>
                  </a:cubicBezTo>
                  <a:cubicBezTo>
                    <a:pt x="160" y="9"/>
                    <a:pt x="151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81"/>
                    <a:pt x="11" y="192"/>
                    <a:pt x="24" y="192"/>
                  </a:cubicBezTo>
                  <a:cubicBezTo>
                    <a:pt x="140" y="192"/>
                    <a:pt x="140" y="192"/>
                    <a:pt x="140" y="192"/>
                  </a:cubicBezTo>
                  <a:cubicBezTo>
                    <a:pt x="150" y="192"/>
                    <a:pt x="158" y="185"/>
                    <a:pt x="160" y="176"/>
                  </a:cubicBezTo>
                  <a:cubicBezTo>
                    <a:pt x="164" y="176"/>
                    <a:pt x="164" y="176"/>
                    <a:pt x="164" y="176"/>
                  </a:cubicBezTo>
                  <a:cubicBezTo>
                    <a:pt x="171" y="176"/>
                    <a:pt x="176" y="170"/>
                    <a:pt x="176" y="164"/>
                  </a:cubicBezTo>
                  <a:cubicBezTo>
                    <a:pt x="176" y="140"/>
                    <a:pt x="176" y="140"/>
                    <a:pt x="176" y="140"/>
                  </a:cubicBezTo>
                  <a:cubicBezTo>
                    <a:pt x="176" y="137"/>
                    <a:pt x="175" y="134"/>
                    <a:pt x="173" y="132"/>
                  </a:cubicBezTo>
                  <a:cubicBezTo>
                    <a:pt x="175" y="130"/>
                    <a:pt x="176" y="127"/>
                    <a:pt x="176" y="124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7"/>
                    <a:pt x="175" y="94"/>
                    <a:pt x="173" y="92"/>
                  </a:cubicBezTo>
                  <a:cubicBezTo>
                    <a:pt x="175" y="90"/>
                    <a:pt x="176" y="87"/>
                    <a:pt x="176" y="84"/>
                  </a:cubicBezTo>
                  <a:lnTo>
                    <a:pt x="176" y="60"/>
                  </a:lnTo>
                  <a:close/>
                  <a:moveTo>
                    <a:pt x="164" y="56"/>
                  </a:moveTo>
                  <a:cubicBezTo>
                    <a:pt x="166" y="56"/>
                    <a:pt x="168" y="58"/>
                    <a:pt x="168" y="60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8" y="86"/>
                    <a:pt x="166" y="88"/>
                    <a:pt x="164" y="88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0" y="56"/>
                    <a:pt x="160" y="56"/>
                    <a:pt x="160" y="56"/>
                  </a:cubicBezTo>
                  <a:lnTo>
                    <a:pt x="164" y="56"/>
                  </a:lnTo>
                  <a:close/>
                  <a:moveTo>
                    <a:pt x="168" y="100"/>
                  </a:moveTo>
                  <a:cubicBezTo>
                    <a:pt x="168" y="124"/>
                    <a:pt x="168" y="124"/>
                    <a:pt x="168" y="124"/>
                  </a:cubicBezTo>
                  <a:cubicBezTo>
                    <a:pt x="168" y="126"/>
                    <a:pt x="166" y="128"/>
                    <a:pt x="164" y="128"/>
                  </a:cubicBezTo>
                  <a:cubicBezTo>
                    <a:pt x="160" y="128"/>
                    <a:pt x="160" y="128"/>
                    <a:pt x="160" y="128"/>
                  </a:cubicBezTo>
                  <a:cubicBezTo>
                    <a:pt x="160" y="96"/>
                    <a:pt x="160" y="96"/>
                    <a:pt x="160" y="96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6" y="96"/>
                    <a:pt x="168" y="98"/>
                    <a:pt x="168" y="100"/>
                  </a:cubicBezTo>
                  <a:close/>
                  <a:moveTo>
                    <a:pt x="20" y="8"/>
                  </a:moveTo>
                  <a:cubicBezTo>
                    <a:pt x="140" y="8"/>
                    <a:pt x="140" y="8"/>
                    <a:pt x="140" y="8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7" y="8"/>
                    <a:pt x="152" y="13"/>
                    <a:pt x="152" y="20"/>
                  </a:cubicBezTo>
                  <a:cubicBezTo>
                    <a:pt x="152" y="36"/>
                    <a:pt x="152" y="36"/>
                    <a:pt x="152" y="36"/>
                  </a:cubicBezTo>
                  <a:cubicBezTo>
                    <a:pt x="150" y="34"/>
                    <a:pt x="147" y="33"/>
                    <a:pt x="144" y="32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1"/>
                    <a:pt x="139" y="16"/>
                    <a:pt x="132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1"/>
                    <a:pt x="15" y="8"/>
                    <a:pt x="20" y="8"/>
                  </a:cubicBezTo>
                  <a:close/>
                  <a:moveTo>
                    <a:pt x="20" y="32"/>
                  </a:moveTo>
                  <a:cubicBezTo>
                    <a:pt x="15" y="32"/>
                    <a:pt x="11" y="29"/>
                    <a:pt x="9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4" y="24"/>
                    <a:pt x="136" y="26"/>
                    <a:pt x="136" y="28"/>
                  </a:cubicBezTo>
                  <a:cubicBezTo>
                    <a:pt x="136" y="32"/>
                    <a:pt x="136" y="32"/>
                    <a:pt x="136" y="32"/>
                  </a:cubicBezTo>
                  <a:lnTo>
                    <a:pt x="20" y="32"/>
                  </a:lnTo>
                  <a:close/>
                  <a:moveTo>
                    <a:pt x="120" y="120"/>
                  </a:moveTo>
                  <a:cubicBezTo>
                    <a:pt x="120" y="126"/>
                    <a:pt x="115" y="132"/>
                    <a:pt x="108" y="132"/>
                  </a:cubicBezTo>
                  <a:cubicBezTo>
                    <a:pt x="100" y="132"/>
                    <a:pt x="100" y="132"/>
                    <a:pt x="100" y="132"/>
                  </a:cubicBezTo>
                  <a:cubicBezTo>
                    <a:pt x="96" y="132"/>
                    <a:pt x="92" y="130"/>
                    <a:pt x="90" y="126"/>
                  </a:cubicBezTo>
                  <a:cubicBezTo>
                    <a:pt x="86" y="130"/>
                    <a:pt x="82" y="132"/>
                    <a:pt x="76" y="132"/>
                  </a:cubicBezTo>
                  <a:cubicBezTo>
                    <a:pt x="65" y="132"/>
                    <a:pt x="56" y="123"/>
                    <a:pt x="56" y="112"/>
                  </a:cubicBezTo>
                  <a:cubicBezTo>
                    <a:pt x="56" y="101"/>
                    <a:pt x="65" y="92"/>
                    <a:pt x="76" y="92"/>
                  </a:cubicBezTo>
                  <a:cubicBezTo>
                    <a:pt x="81" y="92"/>
                    <a:pt x="85" y="93"/>
                    <a:pt x="88" y="96"/>
                  </a:cubicBezTo>
                  <a:cubicBezTo>
                    <a:pt x="88" y="94"/>
                    <a:pt x="90" y="92"/>
                    <a:pt x="92" y="92"/>
                  </a:cubicBezTo>
                  <a:cubicBezTo>
                    <a:pt x="94" y="92"/>
                    <a:pt x="96" y="94"/>
                    <a:pt x="96" y="96"/>
                  </a:cubicBezTo>
                  <a:cubicBezTo>
                    <a:pt x="96" y="112"/>
                    <a:pt x="96" y="112"/>
                    <a:pt x="96" y="112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2"/>
                    <a:pt x="98" y="124"/>
                    <a:pt x="100" y="124"/>
                  </a:cubicBezTo>
                  <a:cubicBezTo>
                    <a:pt x="108" y="124"/>
                    <a:pt x="108" y="124"/>
                    <a:pt x="108" y="124"/>
                  </a:cubicBezTo>
                  <a:cubicBezTo>
                    <a:pt x="110" y="124"/>
                    <a:pt x="112" y="122"/>
                    <a:pt x="112" y="120"/>
                  </a:cubicBezTo>
                  <a:cubicBezTo>
                    <a:pt x="112" y="112"/>
                    <a:pt x="112" y="112"/>
                    <a:pt x="112" y="112"/>
                  </a:cubicBezTo>
                  <a:cubicBezTo>
                    <a:pt x="112" y="94"/>
                    <a:pt x="98" y="80"/>
                    <a:pt x="80" y="80"/>
                  </a:cubicBezTo>
                  <a:cubicBezTo>
                    <a:pt x="63" y="80"/>
                    <a:pt x="48" y="94"/>
                    <a:pt x="48" y="112"/>
                  </a:cubicBezTo>
                  <a:cubicBezTo>
                    <a:pt x="48" y="130"/>
                    <a:pt x="63" y="144"/>
                    <a:pt x="80" y="144"/>
                  </a:cubicBezTo>
                  <a:cubicBezTo>
                    <a:pt x="82" y="144"/>
                    <a:pt x="84" y="146"/>
                    <a:pt x="84" y="148"/>
                  </a:cubicBezTo>
                  <a:cubicBezTo>
                    <a:pt x="84" y="150"/>
                    <a:pt x="82" y="152"/>
                    <a:pt x="80" y="152"/>
                  </a:cubicBezTo>
                  <a:cubicBezTo>
                    <a:pt x="58" y="152"/>
                    <a:pt x="40" y="134"/>
                    <a:pt x="40" y="112"/>
                  </a:cubicBezTo>
                  <a:cubicBezTo>
                    <a:pt x="40" y="90"/>
                    <a:pt x="58" y="72"/>
                    <a:pt x="80" y="72"/>
                  </a:cubicBezTo>
                  <a:cubicBezTo>
                    <a:pt x="102" y="72"/>
                    <a:pt x="120" y="90"/>
                    <a:pt x="120" y="112"/>
                  </a:cubicBezTo>
                  <a:lnTo>
                    <a:pt x="120" y="120"/>
                  </a:lnTo>
                  <a:close/>
                  <a:moveTo>
                    <a:pt x="168" y="164"/>
                  </a:moveTo>
                  <a:cubicBezTo>
                    <a:pt x="168" y="166"/>
                    <a:pt x="166" y="168"/>
                    <a:pt x="164" y="168"/>
                  </a:cubicBezTo>
                  <a:cubicBezTo>
                    <a:pt x="160" y="168"/>
                    <a:pt x="160" y="168"/>
                    <a:pt x="160" y="168"/>
                  </a:cubicBezTo>
                  <a:cubicBezTo>
                    <a:pt x="160" y="136"/>
                    <a:pt x="160" y="136"/>
                    <a:pt x="160" y="136"/>
                  </a:cubicBezTo>
                  <a:cubicBezTo>
                    <a:pt x="164" y="136"/>
                    <a:pt x="164" y="136"/>
                    <a:pt x="164" y="136"/>
                  </a:cubicBezTo>
                  <a:cubicBezTo>
                    <a:pt x="166" y="136"/>
                    <a:pt x="168" y="138"/>
                    <a:pt x="168" y="140"/>
                  </a:cubicBezTo>
                  <a:lnTo>
                    <a:pt x="168" y="16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Oval 32"/>
            <p:cNvSpPr>
              <a:spLocks noChangeArrowheads="1"/>
            </p:cNvSpPr>
            <p:nvPr/>
          </p:nvSpPr>
          <p:spPr bwMode="auto">
            <a:xfrm>
              <a:off x="19116675" y="1443037"/>
              <a:ext cx="90488" cy="889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6869435" y="2459360"/>
            <a:ext cx="419735" cy="559435"/>
            <a:chOff x="20710525" y="2840038"/>
            <a:chExt cx="541338" cy="720725"/>
          </a:xfrm>
          <a:solidFill>
            <a:schemeClr val="bg1"/>
          </a:solidFill>
        </p:grpSpPr>
        <p:sp>
          <p:nvSpPr>
            <p:cNvPr id="131" name="Freeform 36"/>
            <p:cNvSpPr/>
            <p:nvPr/>
          </p:nvSpPr>
          <p:spPr bwMode="auto">
            <a:xfrm>
              <a:off x="21101050" y="2847975"/>
              <a:ext cx="142875" cy="142875"/>
            </a:xfrm>
            <a:custGeom>
              <a:avLst/>
              <a:gdLst>
                <a:gd name="T0" fmla="*/ 0 w 90"/>
                <a:gd name="T1" fmla="*/ 0 h 90"/>
                <a:gd name="T2" fmla="*/ 0 w 90"/>
                <a:gd name="T3" fmla="*/ 90 h 90"/>
                <a:gd name="T4" fmla="*/ 90 w 90"/>
                <a:gd name="T5" fmla="*/ 90 h 90"/>
                <a:gd name="T6" fmla="*/ 0 w 90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90">
                  <a:moveTo>
                    <a:pt x="0" y="0"/>
                  </a:moveTo>
                  <a:lnTo>
                    <a:pt x="0" y="90"/>
                  </a:lnTo>
                  <a:lnTo>
                    <a:pt x="9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37"/>
            <p:cNvSpPr/>
            <p:nvPr/>
          </p:nvSpPr>
          <p:spPr bwMode="auto">
            <a:xfrm>
              <a:off x="20710525" y="2840038"/>
              <a:ext cx="541338" cy="720725"/>
            </a:xfrm>
            <a:custGeom>
              <a:avLst/>
              <a:gdLst>
                <a:gd name="T0" fmla="*/ 100 w 144"/>
                <a:gd name="T1" fmla="*/ 48 h 192"/>
                <a:gd name="T2" fmla="*/ 96 w 144"/>
                <a:gd name="T3" fmla="*/ 44 h 192"/>
                <a:gd name="T4" fmla="*/ 96 w 144"/>
                <a:gd name="T5" fmla="*/ 0 h 192"/>
                <a:gd name="T6" fmla="*/ 4 w 144"/>
                <a:gd name="T7" fmla="*/ 0 h 192"/>
                <a:gd name="T8" fmla="*/ 0 w 144"/>
                <a:gd name="T9" fmla="*/ 4 h 192"/>
                <a:gd name="T10" fmla="*/ 0 w 144"/>
                <a:gd name="T11" fmla="*/ 188 h 192"/>
                <a:gd name="T12" fmla="*/ 4 w 144"/>
                <a:gd name="T13" fmla="*/ 192 h 192"/>
                <a:gd name="T14" fmla="*/ 140 w 144"/>
                <a:gd name="T15" fmla="*/ 192 h 192"/>
                <a:gd name="T16" fmla="*/ 144 w 144"/>
                <a:gd name="T17" fmla="*/ 188 h 192"/>
                <a:gd name="T18" fmla="*/ 144 w 144"/>
                <a:gd name="T19" fmla="*/ 48 h 192"/>
                <a:gd name="T20" fmla="*/ 100 w 144"/>
                <a:gd name="T21" fmla="*/ 4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192">
                  <a:moveTo>
                    <a:pt x="100" y="48"/>
                  </a:moveTo>
                  <a:cubicBezTo>
                    <a:pt x="98" y="48"/>
                    <a:pt x="96" y="46"/>
                    <a:pt x="96" y="4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190"/>
                    <a:pt x="2" y="192"/>
                    <a:pt x="4" y="192"/>
                  </a:cubicBezTo>
                  <a:cubicBezTo>
                    <a:pt x="140" y="192"/>
                    <a:pt x="140" y="192"/>
                    <a:pt x="140" y="192"/>
                  </a:cubicBezTo>
                  <a:cubicBezTo>
                    <a:pt x="142" y="192"/>
                    <a:pt x="144" y="190"/>
                    <a:pt x="144" y="188"/>
                  </a:cubicBezTo>
                  <a:cubicBezTo>
                    <a:pt x="144" y="48"/>
                    <a:pt x="144" y="48"/>
                    <a:pt x="144" y="48"/>
                  </a:cubicBezTo>
                  <a:lnTo>
                    <a:pt x="10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6986909" y="4142744"/>
            <a:ext cx="559435" cy="512445"/>
            <a:chOff x="15300325" y="4643438"/>
            <a:chExt cx="720725" cy="660400"/>
          </a:xfrm>
          <a:solidFill>
            <a:schemeClr val="bg1"/>
          </a:solidFill>
        </p:grpSpPr>
        <p:sp>
          <p:nvSpPr>
            <p:cNvPr id="134" name="Freeform 38"/>
            <p:cNvSpPr/>
            <p:nvPr/>
          </p:nvSpPr>
          <p:spPr bwMode="auto">
            <a:xfrm>
              <a:off x="15300325" y="4643438"/>
              <a:ext cx="720725" cy="209550"/>
            </a:xfrm>
            <a:custGeom>
              <a:avLst/>
              <a:gdLst>
                <a:gd name="T0" fmla="*/ 180 w 192"/>
                <a:gd name="T1" fmla="*/ 24 h 56"/>
                <a:gd name="T2" fmla="*/ 88 w 192"/>
                <a:gd name="T3" fmla="*/ 24 h 56"/>
                <a:gd name="T4" fmla="*/ 79 w 192"/>
                <a:gd name="T5" fmla="*/ 19 h 56"/>
                <a:gd name="T6" fmla="*/ 72 w 192"/>
                <a:gd name="T7" fmla="*/ 8 h 56"/>
                <a:gd name="T8" fmla="*/ 56 w 192"/>
                <a:gd name="T9" fmla="*/ 0 h 56"/>
                <a:gd name="T10" fmla="*/ 12 w 192"/>
                <a:gd name="T11" fmla="*/ 0 h 56"/>
                <a:gd name="T12" fmla="*/ 11 w 192"/>
                <a:gd name="T13" fmla="*/ 0 h 56"/>
                <a:gd name="T14" fmla="*/ 0 w 192"/>
                <a:gd name="T15" fmla="*/ 12 h 56"/>
                <a:gd name="T16" fmla="*/ 0 w 192"/>
                <a:gd name="T17" fmla="*/ 56 h 56"/>
                <a:gd name="T18" fmla="*/ 192 w 192"/>
                <a:gd name="T19" fmla="*/ 56 h 56"/>
                <a:gd name="T20" fmla="*/ 192 w 192"/>
                <a:gd name="T21" fmla="*/ 36 h 56"/>
                <a:gd name="T22" fmla="*/ 180 w 192"/>
                <a:gd name="T23" fmla="*/ 2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2" h="56">
                  <a:moveTo>
                    <a:pt x="180" y="24"/>
                  </a:moveTo>
                  <a:cubicBezTo>
                    <a:pt x="88" y="24"/>
                    <a:pt x="88" y="24"/>
                    <a:pt x="88" y="24"/>
                  </a:cubicBezTo>
                  <a:cubicBezTo>
                    <a:pt x="85" y="24"/>
                    <a:pt x="81" y="22"/>
                    <a:pt x="79" y="19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69" y="3"/>
                    <a:pt x="62" y="0"/>
                    <a:pt x="5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2" y="36"/>
                    <a:pt x="192" y="36"/>
                    <a:pt x="192" y="36"/>
                  </a:cubicBezTo>
                  <a:cubicBezTo>
                    <a:pt x="192" y="29"/>
                    <a:pt x="187" y="24"/>
                    <a:pt x="180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39"/>
            <p:cNvSpPr/>
            <p:nvPr/>
          </p:nvSpPr>
          <p:spPr bwMode="auto">
            <a:xfrm>
              <a:off x="15300325" y="4883150"/>
              <a:ext cx="720725" cy="420688"/>
            </a:xfrm>
            <a:custGeom>
              <a:avLst/>
              <a:gdLst>
                <a:gd name="T0" fmla="*/ 0 w 192"/>
                <a:gd name="T1" fmla="*/ 108 h 112"/>
                <a:gd name="T2" fmla="*/ 4 w 192"/>
                <a:gd name="T3" fmla="*/ 112 h 112"/>
                <a:gd name="T4" fmla="*/ 188 w 192"/>
                <a:gd name="T5" fmla="*/ 112 h 112"/>
                <a:gd name="T6" fmla="*/ 192 w 192"/>
                <a:gd name="T7" fmla="*/ 108 h 112"/>
                <a:gd name="T8" fmla="*/ 192 w 192"/>
                <a:gd name="T9" fmla="*/ 0 h 112"/>
                <a:gd name="T10" fmla="*/ 0 w 192"/>
                <a:gd name="T11" fmla="*/ 0 h 112"/>
                <a:gd name="T12" fmla="*/ 0 w 192"/>
                <a:gd name="T13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112">
                  <a:moveTo>
                    <a:pt x="0" y="108"/>
                  </a:moveTo>
                  <a:cubicBezTo>
                    <a:pt x="0" y="110"/>
                    <a:pt x="2" y="112"/>
                    <a:pt x="4" y="112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90" y="112"/>
                    <a:pt x="192" y="110"/>
                    <a:pt x="192" y="10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125725" y="2556515"/>
            <a:ext cx="559435" cy="558165"/>
            <a:chOff x="19788188" y="8402638"/>
            <a:chExt cx="720725" cy="719137"/>
          </a:xfrm>
          <a:solidFill>
            <a:schemeClr val="bg1"/>
          </a:solidFill>
        </p:grpSpPr>
        <p:sp>
          <p:nvSpPr>
            <p:cNvPr id="137" name="Freeform 57"/>
            <p:cNvSpPr/>
            <p:nvPr/>
          </p:nvSpPr>
          <p:spPr bwMode="auto">
            <a:xfrm>
              <a:off x="19788188" y="8582025"/>
              <a:ext cx="720725" cy="539750"/>
            </a:xfrm>
            <a:custGeom>
              <a:avLst/>
              <a:gdLst>
                <a:gd name="T0" fmla="*/ 188 w 192"/>
                <a:gd name="T1" fmla="*/ 136 h 144"/>
                <a:gd name="T2" fmla="*/ 184 w 192"/>
                <a:gd name="T3" fmla="*/ 136 h 144"/>
                <a:gd name="T4" fmla="*/ 184 w 192"/>
                <a:gd name="T5" fmla="*/ 4 h 144"/>
                <a:gd name="T6" fmla="*/ 180 w 192"/>
                <a:gd name="T7" fmla="*/ 0 h 144"/>
                <a:gd name="T8" fmla="*/ 156 w 192"/>
                <a:gd name="T9" fmla="*/ 0 h 144"/>
                <a:gd name="T10" fmla="*/ 152 w 192"/>
                <a:gd name="T11" fmla="*/ 4 h 144"/>
                <a:gd name="T12" fmla="*/ 152 w 192"/>
                <a:gd name="T13" fmla="*/ 136 h 144"/>
                <a:gd name="T14" fmla="*/ 136 w 192"/>
                <a:gd name="T15" fmla="*/ 136 h 144"/>
                <a:gd name="T16" fmla="*/ 136 w 192"/>
                <a:gd name="T17" fmla="*/ 44 h 144"/>
                <a:gd name="T18" fmla="*/ 132 w 192"/>
                <a:gd name="T19" fmla="*/ 40 h 144"/>
                <a:gd name="T20" fmla="*/ 108 w 192"/>
                <a:gd name="T21" fmla="*/ 40 h 144"/>
                <a:gd name="T22" fmla="*/ 104 w 192"/>
                <a:gd name="T23" fmla="*/ 44 h 144"/>
                <a:gd name="T24" fmla="*/ 104 w 192"/>
                <a:gd name="T25" fmla="*/ 136 h 144"/>
                <a:gd name="T26" fmla="*/ 88 w 192"/>
                <a:gd name="T27" fmla="*/ 136 h 144"/>
                <a:gd name="T28" fmla="*/ 88 w 192"/>
                <a:gd name="T29" fmla="*/ 84 h 144"/>
                <a:gd name="T30" fmla="*/ 84 w 192"/>
                <a:gd name="T31" fmla="*/ 80 h 144"/>
                <a:gd name="T32" fmla="*/ 60 w 192"/>
                <a:gd name="T33" fmla="*/ 80 h 144"/>
                <a:gd name="T34" fmla="*/ 56 w 192"/>
                <a:gd name="T35" fmla="*/ 84 h 144"/>
                <a:gd name="T36" fmla="*/ 56 w 192"/>
                <a:gd name="T37" fmla="*/ 136 h 144"/>
                <a:gd name="T38" fmla="*/ 40 w 192"/>
                <a:gd name="T39" fmla="*/ 136 h 144"/>
                <a:gd name="T40" fmla="*/ 40 w 192"/>
                <a:gd name="T41" fmla="*/ 116 h 144"/>
                <a:gd name="T42" fmla="*/ 36 w 192"/>
                <a:gd name="T43" fmla="*/ 112 h 144"/>
                <a:gd name="T44" fmla="*/ 12 w 192"/>
                <a:gd name="T45" fmla="*/ 112 h 144"/>
                <a:gd name="T46" fmla="*/ 8 w 192"/>
                <a:gd name="T47" fmla="*/ 116 h 144"/>
                <a:gd name="T48" fmla="*/ 8 w 192"/>
                <a:gd name="T49" fmla="*/ 136 h 144"/>
                <a:gd name="T50" fmla="*/ 4 w 192"/>
                <a:gd name="T51" fmla="*/ 136 h 144"/>
                <a:gd name="T52" fmla="*/ 0 w 192"/>
                <a:gd name="T53" fmla="*/ 140 h 144"/>
                <a:gd name="T54" fmla="*/ 4 w 192"/>
                <a:gd name="T55" fmla="*/ 144 h 144"/>
                <a:gd name="T56" fmla="*/ 12 w 192"/>
                <a:gd name="T57" fmla="*/ 144 h 144"/>
                <a:gd name="T58" fmla="*/ 36 w 192"/>
                <a:gd name="T59" fmla="*/ 144 h 144"/>
                <a:gd name="T60" fmla="*/ 60 w 192"/>
                <a:gd name="T61" fmla="*/ 144 h 144"/>
                <a:gd name="T62" fmla="*/ 84 w 192"/>
                <a:gd name="T63" fmla="*/ 144 h 144"/>
                <a:gd name="T64" fmla="*/ 108 w 192"/>
                <a:gd name="T65" fmla="*/ 144 h 144"/>
                <a:gd name="T66" fmla="*/ 132 w 192"/>
                <a:gd name="T67" fmla="*/ 144 h 144"/>
                <a:gd name="T68" fmla="*/ 156 w 192"/>
                <a:gd name="T69" fmla="*/ 144 h 144"/>
                <a:gd name="T70" fmla="*/ 180 w 192"/>
                <a:gd name="T71" fmla="*/ 144 h 144"/>
                <a:gd name="T72" fmla="*/ 188 w 192"/>
                <a:gd name="T73" fmla="*/ 144 h 144"/>
                <a:gd name="T74" fmla="*/ 192 w 192"/>
                <a:gd name="T75" fmla="*/ 140 h 144"/>
                <a:gd name="T76" fmla="*/ 188 w 192"/>
                <a:gd name="T77" fmla="*/ 13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2" h="144">
                  <a:moveTo>
                    <a:pt x="188" y="136"/>
                  </a:moveTo>
                  <a:cubicBezTo>
                    <a:pt x="184" y="136"/>
                    <a:pt x="184" y="136"/>
                    <a:pt x="184" y="136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4" y="2"/>
                    <a:pt x="182" y="0"/>
                    <a:pt x="18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4" y="0"/>
                    <a:pt x="152" y="2"/>
                    <a:pt x="152" y="4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36" y="136"/>
                    <a:pt x="136" y="136"/>
                    <a:pt x="136" y="136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6" y="42"/>
                    <a:pt x="134" y="40"/>
                    <a:pt x="132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6" y="40"/>
                    <a:pt x="104" y="42"/>
                    <a:pt x="104" y="44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8" y="82"/>
                    <a:pt x="86" y="80"/>
                    <a:pt x="84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8" y="80"/>
                    <a:pt x="56" y="82"/>
                    <a:pt x="56" y="84"/>
                  </a:cubicBezTo>
                  <a:cubicBezTo>
                    <a:pt x="56" y="136"/>
                    <a:pt x="56" y="136"/>
                    <a:pt x="56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16"/>
                    <a:pt x="40" y="116"/>
                    <a:pt x="40" y="116"/>
                  </a:cubicBezTo>
                  <a:cubicBezTo>
                    <a:pt x="40" y="114"/>
                    <a:pt x="38" y="112"/>
                    <a:pt x="36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0" y="112"/>
                    <a:pt x="8" y="114"/>
                    <a:pt x="8" y="116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36" y="144"/>
                    <a:pt x="36" y="144"/>
                    <a:pt x="36" y="144"/>
                  </a:cubicBezTo>
                  <a:cubicBezTo>
                    <a:pt x="60" y="144"/>
                    <a:pt x="60" y="144"/>
                    <a:pt x="60" y="144"/>
                  </a:cubicBezTo>
                  <a:cubicBezTo>
                    <a:pt x="84" y="144"/>
                    <a:pt x="84" y="144"/>
                    <a:pt x="84" y="144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80" y="144"/>
                    <a:pt x="180" y="144"/>
                    <a:pt x="180" y="144"/>
                  </a:cubicBezTo>
                  <a:cubicBezTo>
                    <a:pt x="188" y="144"/>
                    <a:pt x="188" y="144"/>
                    <a:pt x="188" y="144"/>
                  </a:cubicBezTo>
                  <a:cubicBezTo>
                    <a:pt x="190" y="144"/>
                    <a:pt x="192" y="142"/>
                    <a:pt x="192" y="140"/>
                  </a:cubicBezTo>
                  <a:cubicBezTo>
                    <a:pt x="192" y="138"/>
                    <a:pt x="190" y="136"/>
                    <a:pt x="188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58"/>
            <p:cNvSpPr/>
            <p:nvPr/>
          </p:nvSpPr>
          <p:spPr bwMode="auto">
            <a:xfrm>
              <a:off x="19818351" y="8402638"/>
              <a:ext cx="661988" cy="569913"/>
            </a:xfrm>
            <a:custGeom>
              <a:avLst/>
              <a:gdLst>
                <a:gd name="T0" fmla="*/ 4 w 176"/>
                <a:gd name="T1" fmla="*/ 152 h 152"/>
                <a:gd name="T2" fmla="*/ 7 w 176"/>
                <a:gd name="T3" fmla="*/ 151 h 152"/>
                <a:gd name="T4" fmla="*/ 168 w 176"/>
                <a:gd name="T5" fmla="*/ 13 h 152"/>
                <a:gd name="T6" fmla="*/ 168 w 176"/>
                <a:gd name="T7" fmla="*/ 28 h 152"/>
                <a:gd name="T8" fmla="*/ 172 w 176"/>
                <a:gd name="T9" fmla="*/ 32 h 152"/>
                <a:gd name="T10" fmla="*/ 176 w 176"/>
                <a:gd name="T11" fmla="*/ 28 h 152"/>
                <a:gd name="T12" fmla="*/ 176 w 176"/>
                <a:gd name="T13" fmla="*/ 4 h 152"/>
                <a:gd name="T14" fmla="*/ 176 w 176"/>
                <a:gd name="T15" fmla="*/ 3 h 152"/>
                <a:gd name="T16" fmla="*/ 176 w 176"/>
                <a:gd name="T17" fmla="*/ 2 h 152"/>
                <a:gd name="T18" fmla="*/ 175 w 176"/>
                <a:gd name="T19" fmla="*/ 2 h 152"/>
                <a:gd name="T20" fmla="*/ 175 w 176"/>
                <a:gd name="T21" fmla="*/ 1 h 152"/>
                <a:gd name="T22" fmla="*/ 175 w 176"/>
                <a:gd name="T23" fmla="*/ 1 h 152"/>
                <a:gd name="T24" fmla="*/ 174 w 176"/>
                <a:gd name="T25" fmla="*/ 1 h 152"/>
                <a:gd name="T26" fmla="*/ 174 w 176"/>
                <a:gd name="T27" fmla="*/ 0 h 152"/>
                <a:gd name="T28" fmla="*/ 173 w 176"/>
                <a:gd name="T29" fmla="*/ 0 h 152"/>
                <a:gd name="T30" fmla="*/ 172 w 176"/>
                <a:gd name="T31" fmla="*/ 0 h 152"/>
                <a:gd name="T32" fmla="*/ 172 w 176"/>
                <a:gd name="T33" fmla="*/ 0 h 152"/>
                <a:gd name="T34" fmla="*/ 148 w 176"/>
                <a:gd name="T35" fmla="*/ 0 h 152"/>
                <a:gd name="T36" fmla="*/ 144 w 176"/>
                <a:gd name="T37" fmla="*/ 4 h 152"/>
                <a:gd name="T38" fmla="*/ 148 w 176"/>
                <a:gd name="T39" fmla="*/ 8 h 152"/>
                <a:gd name="T40" fmla="*/ 161 w 176"/>
                <a:gd name="T41" fmla="*/ 8 h 152"/>
                <a:gd name="T42" fmla="*/ 2 w 176"/>
                <a:gd name="T43" fmla="*/ 145 h 152"/>
                <a:gd name="T44" fmla="*/ 1 w 176"/>
                <a:gd name="T45" fmla="*/ 150 h 152"/>
                <a:gd name="T46" fmla="*/ 4 w 176"/>
                <a:gd name="T47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6" h="152">
                  <a:moveTo>
                    <a:pt x="4" y="152"/>
                  </a:moveTo>
                  <a:cubicBezTo>
                    <a:pt x="5" y="152"/>
                    <a:pt x="6" y="152"/>
                    <a:pt x="7" y="151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8" y="30"/>
                    <a:pt x="170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3"/>
                  </a:cubicBezTo>
                  <a:cubicBezTo>
                    <a:pt x="176" y="3"/>
                    <a:pt x="176" y="3"/>
                    <a:pt x="176" y="2"/>
                  </a:cubicBezTo>
                  <a:cubicBezTo>
                    <a:pt x="176" y="2"/>
                    <a:pt x="176" y="2"/>
                    <a:pt x="175" y="2"/>
                  </a:cubicBezTo>
                  <a:cubicBezTo>
                    <a:pt x="175" y="2"/>
                    <a:pt x="175" y="1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5" y="1"/>
                    <a:pt x="175" y="1"/>
                    <a:pt x="174" y="1"/>
                  </a:cubicBezTo>
                  <a:cubicBezTo>
                    <a:pt x="174" y="1"/>
                    <a:pt x="174" y="0"/>
                    <a:pt x="174" y="0"/>
                  </a:cubicBezTo>
                  <a:cubicBezTo>
                    <a:pt x="174" y="0"/>
                    <a:pt x="173" y="0"/>
                    <a:pt x="173" y="0"/>
                  </a:cubicBezTo>
                  <a:cubicBezTo>
                    <a:pt x="173" y="0"/>
                    <a:pt x="173" y="0"/>
                    <a:pt x="172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6" y="0"/>
                    <a:pt x="144" y="2"/>
                    <a:pt x="144" y="4"/>
                  </a:cubicBezTo>
                  <a:cubicBezTo>
                    <a:pt x="144" y="6"/>
                    <a:pt x="146" y="8"/>
                    <a:pt x="148" y="8"/>
                  </a:cubicBezTo>
                  <a:cubicBezTo>
                    <a:pt x="161" y="8"/>
                    <a:pt x="161" y="8"/>
                    <a:pt x="161" y="8"/>
                  </a:cubicBezTo>
                  <a:cubicBezTo>
                    <a:pt x="2" y="145"/>
                    <a:pt x="2" y="145"/>
                    <a:pt x="2" y="145"/>
                  </a:cubicBezTo>
                  <a:cubicBezTo>
                    <a:pt x="0" y="146"/>
                    <a:pt x="0" y="149"/>
                    <a:pt x="1" y="150"/>
                  </a:cubicBezTo>
                  <a:cubicBezTo>
                    <a:pt x="2" y="151"/>
                    <a:pt x="3" y="152"/>
                    <a:pt x="4" y="1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" name="矩形 5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87" grpId="0"/>
      <p:bldP spid="88" grpId="0"/>
      <p:bldP spid="31" grpId="0"/>
      <p:bldP spid="32" grpId="0"/>
      <p:bldP spid="36" grpId="0"/>
      <p:bldP spid="38" grpId="0"/>
      <p:bldP spid="42" grpId="0"/>
      <p:bldP spid="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Number_1"/>
          <p:cNvSpPr/>
          <p:nvPr>
            <p:custDataLst>
              <p:tags r:id="rId2"/>
            </p:custDataLst>
          </p:nvPr>
        </p:nvSpPr>
        <p:spPr>
          <a:xfrm>
            <a:off x="626657" y="432461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0" name="MH_Entry_1"/>
          <p:cNvSpPr/>
          <p:nvPr>
            <p:custDataLst>
              <p:tags r:id="rId3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产品定位</a:t>
            </a:r>
          </a:p>
        </p:txBody>
      </p:sp>
      <p:sp>
        <p:nvSpPr>
          <p:cNvPr id="58" name="矩形 13"/>
          <p:cNvSpPr/>
          <p:nvPr/>
        </p:nvSpPr>
        <p:spPr>
          <a:xfrm>
            <a:off x="2712721" y="5059913"/>
            <a:ext cx="1842771" cy="76944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lvl="0" fontAlgn="base">
              <a:defRPr/>
            </a:pP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职业讨论区</a:t>
            </a:r>
          </a:p>
          <a:p>
            <a:pPr lvl="0" fontAlgn="base">
              <a:defRPr/>
            </a:pP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热门贴</a:t>
            </a:r>
            <a:r>
              <a:rPr lang="en-US" altLang="zh-CN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TOP5 </a:t>
            </a:r>
          </a:p>
          <a:p>
            <a:pPr defTabSz="914332" fontAlgn="base">
              <a:defRPr/>
            </a:pPr>
            <a:endParaRPr lang="zh-CN" altLang="en-US" sz="1200" noProof="1"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60" name="矩形 13"/>
          <p:cNvSpPr/>
          <p:nvPr/>
        </p:nvSpPr>
        <p:spPr>
          <a:xfrm>
            <a:off x="2712726" y="2201665"/>
            <a:ext cx="2052319" cy="1077218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lvl="0" fontAlgn="base">
              <a:defRPr/>
            </a:pP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职位信息</a:t>
            </a:r>
            <a:endParaRPr lang="en-US" altLang="zh-CN" sz="1600" noProof="1">
              <a:solidFill>
                <a:srgbClr val="595959"/>
              </a:solidFill>
              <a:latin typeface="微软雅黑" pitchFamily="34" charset="-122"/>
              <a:ea typeface="微软雅黑" pitchFamily="34" charset="-122"/>
              <a:cs typeface="+mn-ea"/>
              <a:sym typeface="+mn-ea"/>
            </a:endParaRPr>
          </a:p>
          <a:p>
            <a:pPr lvl="0" fontAlgn="base">
              <a:defRPr/>
            </a:pP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行业的发展路径</a:t>
            </a:r>
            <a:endParaRPr lang="en-US" altLang="zh-CN" sz="1600" noProof="1">
              <a:solidFill>
                <a:srgbClr val="595959"/>
              </a:solidFill>
              <a:latin typeface="微软雅黑" pitchFamily="34" charset="-122"/>
              <a:ea typeface="微软雅黑" pitchFamily="34" charset="-122"/>
              <a:cs typeface="+mn-ea"/>
              <a:sym typeface="+mn-ea"/>
            </a:endParaRPr>
          </a:p>
          <a:p>
            <a:pPr lvl="0" fontAlgn="base">
              <a:defRPr/>
            </a:pP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企业人才能力的要求</a:t>
            </a:r>
            <a:endParaRPr lang="en-US" altLang="zh-CN" sz="1600" noProof="1">
              <a:solidFill>
                <a:srgbClr val="595959"/>
              </a:solidFill>
              <a:latin typeface="微软雅黑" pitchFamily="34" charset="-122"/>
              <a:ea typeface="微软雅黑" pitchFamily="34" charset="-122"/>
              <a:cs typeface="+mn-ea"/>
              <a:sym typeface="+mn-ea"/>
            </a:endParaRPr>
          </a:p>
          <a:p>
            <a:pPr lvl="0" fontAlgn="base">
              <a:defRPr/>
            </a:pP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霍兰德职业兴趣理论</a:t>
            </a:r>
            <a:endParaRPr lang="zh-CN" altLang="en-US" sz="1200" noProof="1"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65" name="矩形 13"/>
          <p:cNvSpPr/>
          <p:nvPr/>
        </p:nvSpPr>
        <p:spPr>
          <a:xfrm>
            <a:off x="6423041" y="3607123"/>
            <a:ext cx="2272579" cy="126188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lvl="0" fontAlgn="base">
              <a:defRPr/>
            </a:pP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个人通过小程序制定自己的职业规划；</a:t>
            </a:r>
            <a:endParaRPr lang="en-US" altLang="zh-CN" sz="1600" noProof="1">
              <a:solidFill>
                <a:srgbClr val="595959"/>
              </a:solidFill>
              <a:latin typeface="微软雅黑" pitchFamily="34" charset="-122"/>
              <a:ea typeface="微软雅黑" pitchFamily="34" charset="-122"/>
              <a:cs typeface="+mn-ea"/>
              <a:sym typeface="+mn-ea"/>
            </a:endParaRPr>
          </a:p>
          <a:p>
            <a:pPr lvl="0" fontAlgn="base">
              <a:defRPr/>
            </a:pP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企业可以使用小程序发布内推消息。</a:t>
            </a:r>
            <a:endParaRPr lang="en-US" altLang="zh-CN" sz="1600" noProof="1">
              <a:solidFill>
                <a:srgbClr val="595959"/>
              </a:solidFill>
              <a:latin typeface="微软雅黑" pitchFamily="34" charset="-122"/>
              <a:ea typeface="微软雅黑" pitchFamily="34" charset="-122"/>
              <a:cs typeface="+mn-ea"/>
              <a:sym typeface="+mn-ea"/>
            </a:endParaRPr>
          </a:p>
          <a:p>
            <a:pPr defTabSz="914332" fontAlgn="base">
              <a:defRPr/>
            </a:pPr>
            <a:endParaRPr lang="zh-CN" altLang="en-US" sz="1200" noProof="1"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5A0872EC-7BEB-4231-A686-BFDF494C8A0B}"/>
              </a:ext>
            </a:extLst>
          </p:cNvPr>
          <p:cNvGrpSpPr/>
          <p:nvPr/>
        </p:nvGrpSpPr>
        <p:grpSpPr>
          <a:xfrm>
            <a:off x="1578816" y="1102303"/>
            <a:ext cx="4495800" cy="1216660"/>
            <a:chOff x="1453" y="6068"/>
            <a:chExt cx="7080" cy="1916"/>
          </a:xfrm>
        </p:grpSpPr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3F4D14B5-443E-4911-8E4F-DD426F3E5612}"/>
                </a:ext>
              </a:extLst>
            </p:cNvPr>
            <p:cNvSpPr/>
            <p:nvPr/>
          </p:nvSpPr>
          <p:spPr>
            <a:xfrm flipH="1">
              <a:off x="1453" y="6145"/>
              <a:ext cx="6144" cy="1810"/>
            </a:xfrm>
            <a:custGeom>
              <a:avLst/>
              <a:gdLst/>
              <a:ahLst/>
              <a:cxnLst>
                <a:cxn ang="0">
                  <a:pos x="2908575" y="394337"/>
                </a:cxn>
                <a:cxn ang="0">
                  <a:pos x="2583499" y="17145"/>
                </a:cxn>
                <a:cxn ang="0">
                  <a:pos x="2566390" y="17145"/>
                </a:cxn>
                <a:cxn ang="0">
                  <a:pos x="2566390" y="17145"/>
                </a:cxn>
                <a:cxn ang="0">
                  <a:pos x="2480843" y="102870"/>
                </a:cxn>
                <a:cxn ang="0">
                  <a:pos x="958119" y="102870"/>
                </a:cxn>
                <a:cxn ang="0">
                  <a:pos x="0" y="102870"/>
                </a:cxn>
                <a:cxn ang="0">
                  <a:pos x="0" y="737238"/>
                </a:cxn>
                <a:cxn ang="0">
                  <a:pos x="958119" y="737238"/>
                </a:cxn>
                <a:cxn ang="0">
                  <a:pos x="2480843" y="737238"/>
                </a:cxn>
                <a:cxn ang="0">
                  <a:pos x="2566390" y="822964"/>
                </a:cxn>
                <a:cxn ang="0">
                  <a:pos x="2566390" y="822964"/>
                </a:cxn>
                <a:cxn ang="0">
                  <a:pos x="2583499" y="840109"/>
                </a:cxn>
                <a:cxn ang="0">
                  <a:pos x="2908575" y="445772"/>
                </a:cxn>
                <a:cxn ang="0">
                  <a:pos x="2908575" y="394337"/>
                </a:cxn>
              </a:cxnLst>
              <a:rect l="0" t="0" r="0" b="0"/>
              <a:pathLst>
                <a:path w="170" h="50">
                  <a:moveTo>
                    <a:pt x="170" y="23"/>
                  </a:moveTo>
                  <a:cubicBezTo>
                    <a:pt x="151" y="1"/>
                    <a:pt x="151" y="1"/>
                    <a:pt x="151" y="1"/>
                  </a:cubicBezTo>
                  <a:cubicBezTo>
                    <a:pt x="150" y="0"/>
                    <a:pt x="150" y="0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6"/>
                    <a:pt x="145" y="6"/>
                    <a:pt x="145" y="6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5" y="43"/>
                    <a:pt x="150" y="44"/>
                    <a:pt x="150" y="48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0" y="49"/>
                    <a:pt x="150" y="50"/>
                    <a:pt x="151" y="49"/>
                  </a:cubicBezTo>
                  <a:cubicBezTo>
                    <a:pt x="170" y="26"/>
                    <a:pt x="170" y="26"/>
                    <a:pt x="170" y="26"/>
                  </a:cubicBezTo>
                  <a:cubicBezTo>
                    <a:pt x="170" y="25"/>
                    <a:pt x="170" y="24"/>
                    <a:pt x="170" y="23"/>
                  </a:cubicBezTo>
                </a:path>
              </a:pathLst>
            </a:custGeom>
            <a:solidFill>
              <a:srgbClr val="00C3D9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7E9BC58A-56A6-490C-8DD2-42AF536D144B}"/>
                </a:ext>
              </a:extLst>
            </p:cNvPr>
            <p:cNvSpPr>
              <a:spLocks noEditPoints="1"/>
            </p:cNvSpPr>
            <p:nvPr/>
          </p:nvSpPr>
          <p:spPr>
            <a:xfrm flipH="1">
              <a:off x="1453" y="6068"/>
              <a:ext cx="7080" cy="979"/>
            </a:xfrm>
            <a:custGeom>
              <a:avLst/>
              <a:gdLst/>
              <a:ahLst/>
              <a:cxnLst>
                <a:cxn ang="0">
                  <a:pos x="3010691" y="51469"/>
                </a:cxn>
                <a:cxn ang="0">
                  <a:pos x="752673" y="120093"/>
                </a:cxn>
                <a:cxn ang="0">
                  <a:pos x="3010691" y="51469"/>
                </a:cxn>
                <a:cxn ang="0">
                  <a:pos x="3010691" y="51469"/>
                </a:cxn>
                <a:cxn ang="0">
                  <a:pos x="3352815" y="463217"/>
                </a:cxn>
                <a:cxn ang="0">
                  <a:pos x="3010691" y="34312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</a:cxnLst>
              <a:rect l="0" t="0" r="0" b="0"/>
              <a:pathLst>
                <a:path w="196" h="27">
                  <a:moveTo>
                    <a:pt x="0" y="26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6"/>
                    <a:pt x="0" y="26"/>
                  </a:cubicBezTo>
                  <a:moveTo>
                    <a:pt x="176" y="3"/>
                  </a:moveTo>
                  <a:cubicBezTo>
                    <a:pt x="176" y="8"/>
                    <a:pt x="171" y="8"/>
                    <a:pt x="171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8"/>
                    <a:pt x="44" y="7"/>
                    <a:pt x="44" y="7"/>
                  </a:cubicBezTo>
                  <a:cubicBezTo>
                    <a:pt x="44" y="7"/>
                    <a:pt x="45" y="8"/>
                    <a:pt x="45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1" y="8"/>
                    <a:pt x="176" y="8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moveTo>
                    <a:pt x="176" y="2"/>
                  </a:moveTo>
                  <a:cubicBezTo>
                    <a:pt x="176" y="2"/>
                    <a:pt x="176" y="2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2"/>
                    <a:pt x="177" y="2"/>
                    <a:pt x="177" y="3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26"/>
                    <a:pt x="196" y="26"/>
                    <a:pt x="196" y="27"/>
                  </a:cubicBezTo>
                  <a:cubicBezTo>
                    <a:pt x="196" y="27"/>
                    <a:pt x="196" y="27"/>
                    <a:pt x="196" y="27"/>
                  </a:cubicBezTo>
                  <a:cubicBezTo>
                    <a:pt x="196" y="26"/>
                    <a:pt x="196" y="26"/>
                    <a:pt x="196" y="25"/>
                  </a:cubicBezTo>
                  <a:cubicBezTo>
                    <a:pt x="177" y="3"/>
                    <a:pt x="177" y="3"/>
                    <a:pt x="177" y="3"/>
                  </a:cubicBezTo>
                  <a:cubicBezTo>
                    <a:pt x="177" y="2"/>
                    <a:pt x="176" y="2"/>
                    <a:pt x="176" y="2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7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6" y="0"/>
                  </a:moveTo>
                  <a:cubicBezTo>
                    <a:pt x="26" y="0"/>
                    <a:pt x="27" y="0"/>
                    <a:pt x="27" y="0"/>
                  </a:cubicBezTo>
                  <a:cubicBezTo>
                    <a:pt x="27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D2E0FF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09647803-399A-49D6-A92C-B0BC44EAF465}"/>
                </a:ext>
              </a:extLst>
            </p:cNvPr>
            <p:cNvSpPr/>
            <p:nvPr/>
          </p:nvSpPr>
          <p:spPr>
            <a:xfrm flipH="1">
              <a:off x="1453" y="6145"/>
              <a:ext cx="5457" cy="902"/>
            </a:xfrm>
            <a:custGeom>
              <a:avLst/>
              <a:gdLst/>
              <a:ahLst/>
              <a:cxnLst>
                <a:cxn ang="0">
                  <a:pos x="2242094" y="0"/>
                </a:cxn>
                <a:cxn ang="0">
                  <a:pos x="2242094" y="17085"/>
                </a:cxn>
                <a:cxn ang="0">
                  <a:pos x="2242094" y="17085"/>
                </a:cxn>
                <a:cxn ang="0">
                  <a:pos x="2242094" y="17085"/>
                </a:cxn>
                <a:cxn ang="0">
                  <a:pos x="2156518" y="102509"/>
                </a:cxn>
                <a:cxn ang="0">
                  <a:pos x="633263" y="102509"/>
                </a:cxn>
                <a:cxn ang="0">
                  <a:pos x="0" y="102509"/>
                </a:cxn>
                <a:cxn ang="0">
                  <a:pos x="119807" y="410037"/>
                </a:cxn>
                <a:cxn ang="0">
                  <a:pos x="119807" y="427122"/>
                </a:cxn>
                <a:cxn ang="0">
                  <a:pos x="2584399" y="427122"/>
                </a:cxn>
                <a:cxn ang="0">
                  <a:pos x="2584399" y="392952"/>
                </a:cxn>
                <a:cxn ang="0">
                  <a:pos x="2259210" y="17085"/>
                </a:cxn>
                <a:cxn ang="0">
                  <a:pos x="2242094" y="0"/>
                </a:cxn>
              </a:cxnLst>
              <a:rect l="0" t="0" r="0" b="0"/>
              <a:pathLst>
                <a:path w="151" h="25">
                  <a:moveTo>
                    <a:pt x="131" y="0"/>
                  </a:moveTo>
                  <a:cubicBezTo>
                    <a:pt x="131" y="0"/>
                    <a:pt x="131" y="0"/>
                    <a:pt x="131" y="1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1" y="6"/>
                    <a:pt x="126" y="6"/>
                    <a:pt x="126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1"/>
                    <a:pt x="7" y="17"/>
                    <a:pt x="7" y="24"/>
                  </a:cubicBezTo>
                  <a:cubicBezTo>
                    <a:pt x="7" y="24"/>
                    <a:pt x="7" y="25"/>
                    <a:pt x="7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4"/>
                    <a:pt x="151" y="24"/>
                    <a:pt x="151" y="23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0"/>
                    <a:pt x="131" y="0"/>
                    <a:pt x="131" y="0"/>
                  </a:cubicBezTo>
                </a:path>
              </a:pathLst>
            </a:custGeom>
            <a:solidFill>
              <a:srgbClr val="23CADC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4" name="Group 2">
              <a:extLst>
                <a:ext uri="{FF2B5EF4-FFF2-40B4-BE49-F238E27FC236}">
                  <a16:creationId xmlns:a16="http://schemas.microsoft.com/office/drawing/2014/main" id="{D32601A5-ED01-440A-BC44-D73BCE86665C}"/>
                </a:ext>
              </a:extLst>
            </p:cNvPr>
            <p:cNvGrpSpPr/>
            <p:nvPr/>
          </p:nvGrpSpPr>
          <p:grpSpPr>
            <a:xfrm>
              <a:off x="6659" y="6068"/>
              <a:ext cx="1874" cy="1917"/>
              <a:chOff x="3385748" y="3333828"/>
              <a:chExt cx="888481" cy="908387"/>
            </a:xfrm>
          </p:grpSpPr>
          <p:sp>
            <p:nvSpPr>
              <p:cNvPr id="35" name="Oval 11">
                <a:extLst>
                  <a:ext uri="{FF2B5EF4-FFF2-40B4-BE49-F238E27FC236}">
                    <a16:creationId xmlns:a16="http://schemas.microsoft.com/office/drawing/2014/main" id="{691532CD-204F-40A1-995F-10E458AE9D54}"/>
                  </a:ext>
                </a:extLst>
              </p:cNvPr>
              <p:cNvSpPr/>
              <p:nvPr/>
            </p:nvSpPr>
            <p:spPr>
              <a:xfrm flipH="1">
                <a:off x="3385748" y="3333828"/>
                <a:ext cx="888481" cy="908387"/>
              </a:xfrm>
              <a:prstGeom prst="ellipse">
                <a:avLst/>
              </a:prstGeom>
              <a:solidFill>
                <a:srgbClr val="028985"/>
              </a:solidFill>
              <a:ln w="9525">
                <a:noFill/>
              </a:ln>
            </p:spPr>
            <p:txBody>
              <a:bodyPr/>
              <a:lstStyle/>
              <a:p>
                <a:pPr lvl="0"/>
                <a:endParaRPr dirty="0">
                  <a:latin typeface="Rockwell" pitchFamily="18" charset="0"/>
                  <a:ea typeface="Rockwell" pitchFamily="18" charset="0"/>
                </a:endParaRPr>
              </a:p>
            </p:txBody>
          </p:sp>
          <p:sp>
            <p:nvSpPr>
              <p:cNvPr id="36" name="Oval 12">
                <a:extLst>
                  <a:ext uri="{FF2B5EF4-FFF2-40B4-BE49-F238E27FC236}">
                    <a16:creationId xmlns:a16="http://schemas.microsoft.com/office/drawing/2014/main" id="{8CCDDF22-E7F8-4513-BEEA-64A9C6D7B0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3505813" y="3454144"/>
                <a:ext cx="648350" cy="65271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lvl="0"/>
                <a:endParaRPr dirty="0"/>
              </a:p>
            </p:txBody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B6CCB042-FD30-456B-B559-D497FB1C654A}"/>
                  </a:ext>
                </a:extLst>
              </p:cNvPr>
              <p:cNvSpPr/>
              <p:nvPr/>
            </p:nvSpPr>
            <p:spPr>
              <a:xfrm flipH="1">
                <a:off x="3385748" y="3333829"/>
                <a:ext cx="888481" cy="463217"/>
              </a:xfrm>
              <a:custGeom>
                <a:avLst/>
                <a:gdLst/>
                <a:ahLst/>
                <a:cxnLst>
                  <a:cxn ang="0">
                    <a:pos x="0" y="446061"/>
                  </a:cxn>
                  <a:cxn ang="0">
                    <a:pos x="119603" y="446061"/>
                  </a:cxn>
                  <a:cxn ang="0">
                    <a:pos x="768878" y="463217"/>
                  </a:cxn>
                  <a:cxn ang="0">
                    <a:pos x="768878" y="137249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44241" y="0"/>
                  </a:cxn>
                  <a:cxn ang="0">
                    <a:pos x="444241" y="0"/>
                  </a:cxn>
                  <a:cxn ang="0">
                    <a:pos x="444241" y="0"/>
                  </a:cxn>
                  <a:cxn ang="0">
                    <a:pos x="444241" y="0"/>
                  </a:cxn>
                </a:cxnLst>
                <a:rect l="0" t="0" r="0" b="0"/>
                <a:pathLst>
                  <a:path w="52" h="27">
                    <a:moveTo>
                      <a:pt x="26" y="0"/>
                    </a:moveTo>
                    <a:cubicBezTo>
                      <a:pt x="12" y="0"/>
                      <a:pt x="0" y="12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7"/>
                      <a:pt x="0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6"/>
                      <a:pt x="7" y="26"/>
                    </a:cubicBezTo>
                    <a:cubicBezTo>
                      <a:pt x="7" y="16"/>
                      <a:pt x="16" y="7"/>
                      <a:pt x="26" y="7"/>
                    </a:cubicBezTo>
                    <a:cubicBezTo>
                      <a:pt x="37" y="7"/>
                      <a:pt x="45" y="16"/>
                      <a:pt x="45" y="26"/>
                    </a:cubicBezTo>
                    <a:cubicBezTo>
                      <a:pt x="45" y="26"/>
                      <a:pt x="45" y="27"/>
                      <a:pt x="45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7"/>
                      <a:pt x="52" y="26"/>
                      <a:pt x="52" y="26"/>
                    </a:cubicBezTo>
                    <a:cubicBezTo>
                      <a:pt x="52" y="19"/>
                      <a:pt x="49" y="13"/>
                      <a:pt x="45" y="8"/>
                    </a:cubicBezTo>
                    <a:cubicBezTo>
                      <a:pt x="45" y="8"/>
                      <a:pt x="44" y="7"/>
                      <a:pt x="44" y="7"/>
                    </a:cubicBezTo>
                    <a:cubicBezTo>
                      <a:pt x="40" y="3"/>
                      <a:pt x="35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solidFill>
                <a:srgbClr val="13918D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25F1AF21-C1D0-45BE-8A55-A12A3391C502}"/>
              </a:ext>
            </a:extLst>
          </p:cNvPr>
          <p:cNvGrpSpPr/>
          <p:nvPr/>
        </p:nvGrpSpPr>
        <p:grpSpPr>
          <a:xfrm rot="10800000">
            <a:off x="4918088" y="2485107"/>
            <a:ext cx="4495800" cy="1216660"/>
            <a:chOff x="1453" y="6068"/>
            <a:chExt cx="7080" cy="1916"/>
          </a:xfrm>
        </p:grpSpPr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D379BC90-CD91-4466-9AFD-D9AC5B7288F1}"/>
                </a:ext>
              </a:extLst>
            </p:cNvPr>
            <p:cNvSpPr/>
            <p:nvPr/>
          </p:nvSpPr>
          <p:spPr>
            <a:xfrm flipH="1">
              <a:off x="1453" y="6145"/>
              <a:ext cx="6144" cy="1810"/>
            </a:xfrm>
            <a:custGeom>
              <a:avLst/>
              <a:gdLst/>
              <a:ahLst/>
              <a:cxnLst>
                <a:cxn ang="0">
                  <a:pos x="2908575" y="394337"/>
                </a:cxn>
                <a:cxn ang="0">
                  <a:pos x="2583499" y="17145"/>
                </a:cxn>
                <a:cxn ang="0">
                  <a:pos x="2566390" y="17145"/>
                </a:cxn>
                <a:cxn ang="0">
                  <a:pos x="2566390" y="17145"/>
                </a:cxn>
                <a:cxn ang="0">
                  <a:pos x="2480843" y="102870"/>
                </a:cxn>
                <a:cxn ang="0">
                  <a:pos x="958119" y="102870"/>
                </a:cxn>
                <a:cxn ang="0">
                  <a:pos x="0" y="102870"/>
                </a:cxn>
                <a:cxn ang="0">
                  <a:pos x="0" y="737238"/>
                </a:cxn>
                <a:cxn ang="0">
                  <a:pos x="958119" y="737238"/>
                </a:cxn>
                <a:cxn ang="0">
                  <a:pos x="2480843" y="737238"/>
                </a:cxn>
                <a:cxn ang="0">
                  <a:pos x="2566390" y="822964"/>
                </a:cxn>
                <a:cxn ang="0">
                  <a:pos x="2566390" y="822964"/>
                </a:cxn>
                <a:cxn ang="0">
                  <a:pos x="2583499" y="840109"/>
                </a:cxn>
                <a:cxn ang="0">
                  <a:pos x="2908575" y="445772"/>
                </a:cxn>
                <a:cxn ang="0">
                  <a:pos x="2908575" y="394337"/>
                </a:cxn>
              </a:cxnLst>
              <a:rect l="0" t="0" r="0" b="0"/>
              <a:pathLst>
                <a:path w="170" h="50">
                  <a:moveTo>
                    <a:pt x="170" y="23"/>
                  </a:moveTo>
                  <a:cubicBezTo>
                    <a:pt x="151" y="1"/>
                    <a:pt x="151" y="1"/>
                    <a:pt x="151" y="1"/>
                  </a:cubicBezTo>
                  <a:cubicBezTo>
                    <a:pt x="150" y="0"/>
                    <a:pt x="150" y="0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6"/>
                    <a:pt x="145" y="6"/>
                    <a:pt x="145" y="6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5" y="43"/>
                    <a:pt x="150" y="44"/>
                    <a:pt x="150" y="48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0" y="49"/>
                    <a:pt x="150" y="50"/>
                    <a:pt x="151" y="49"/>
                  </a:cubicBezTo>
                  <a:cubicBezTo>
                    <a:pt x="170" y="26"/>
                    <a:pt x="170" y="26"/>
                    <a:pt x="170" y="26"/>
                  </a:cubicBezTo>
                  <a:cubicBezTo>
                    <a:pt x="170" y="25"/>
                    <a:pt x="170" y="24"/>
                    <a:pt x="170" y="23"/>
                  </a:cubicBezTo>
                </a:path>
              </a:pathLst>
            </a:custGeom>
            <a:solidFill>
              <a:srgbClr val="00C3D9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EE283370-0453-4797-BCC8-840A83B0F20D}"/>
                </a:ext>
              </a:extLst>
            </p:cNvPr>
            <p:cNvSpPr>
              <a:spLocks noEditPoints="1"/>
            </p:cNvSpPr>
            <p:nvPr/>
          </p:nvSpPr>
          <p:spPr>
            <a:xfrm flipH="1">
              <a:off x="1453" y="6068"/>
              <a:ext cx="7080" cy="979"/>
            </a:xfrm>
            <a:custGeom>
              <a:avLst/>
              <a:gdLst/>
              <a:ahLst/>
              <a:cxnLst>
                <a:cxn ang="0">
                  <a:pos x="3010691" y="51469"/>
                </a:cxn>
                <a:cxn ang="0">
                  <a:pos x="752673" y="120093"/>
                </a:cxn>
                <a:cxn ang="0">
                  <a:pos x="3010691" y="51469"/>
                </a:cxn>
                <a:cxn ang="0">
                  <a:pos x="3010691" y="51469"/>
                </a:cxn>
                <a:cxn ang="0">
                  <a:pos x="3352815" y="463217"/>
                </a:cxn>
                <a:cxn ang="0">
                  <a:pos x="3010691" y="34312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</a:cxnLst>
              <a:rect l="0" t="0" r="0" b="0"/>
              <a:pathLst>
                <a:path w="196" h="27">
                  <a:moveTo>
                    <a:pt x="0" y="26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6"/>
                    <a:pt x="0" y="26"/>
                  </a:cubicBezTo>
                  <a:moveTo>
                    <a:pt x="176" y="3"/>
                  </a:moveTo>
                  <a:cubicBezTo>
                    <a:pt x="176" y="8"/>
                    <a:pt x="171" y="8"/>
                    <a:pt x="171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8"/>
                    <a:pt x="44" y="7"/>
                    <a:pt x="44" y="7"/>
                  </a:cubicBezTo>
                  <a:cubicBezTo>
                    <a:pt x="44" y="7"/>
                    <a:pt x="45" y="8"/>
                    <a:pt x="45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1" y="8"/>
                    <a:pt x="176" y="8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moveTo>
                    <a:pt x="176" y="2"/>
                  </a:moveTo>
                  <a:cubicBezTo>
                    <a:pt x="176" y="2"/>
                    <a:pt x="176" y="2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2"/>
                    <a:pt x="177" y="2"/>
                    <a:pt x="177" y="3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26"/>
                    <a:pt x="196" y="26"/>
                    <a:pt x="196" y="27"/>
                  </a:cubicBezTo>
                  <a:cubicBezTo>
                    <a:pt x="196" y="27"/>
                    <a:pt x="196" y="27"/>
                    <a:pt x="196" y="27"/>
                  </a:cubicBezTo>
                  <a:cubicBezTo>
                    <a:pt x="196" y="26"/>
                    <a:pt x="196" y="26"/>
                    <a:pt x="196" y="25"/>
                  </a:cubicBezTo>
                  <a:cubicBezTo>
                    <a:pt x="177" y="3"/>
                    <a:pt x="177" y="3"/>
                    <a:pt x="177" y="3"/>
                  </a:cubicBezTo>
                  <a:cubicBezTo>
                    <a:pt x="177" y="2"/>
                    <a:pt x="176" y="2"/>
                    <a:pt x="176" y="2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7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6" y="0"/>
                  </a:moveTo>
                  <a:cubicBezTo>
                    <a:pt x="26" y="0"/>
                    <a:pt x="27" y="0"/>
                    <a:pt x="27" y="0"/>
                  </a:cubicBezTo>
                  <a:cubicBezTo>
                    <a:pt x="27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D2E0FF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A97A57A9-2DB2-4E91-B9BE-D77AA367C04E}"/>
                </a:ext>
              </a:extLst>
            </p:cNvPr>
            <p:cNvSpPr/>
            <p:nvPr/>
          </p:nvSpPr>
          <p:spPr>
            <a:xfrm flipH="1">
              <a:off x="1453" y="6145"/>
              <a:ext cx="5457" cy="902"/>
            </a:xfrm>
            <a:custGeom>
              <a:avLst/>
              <a:gdLst/>
              <a:ahLst/>
              <a:cxnLst>
                <a:cxn ang="0">
                  <a:pos x="2242094" y="0"/>
                </a:cxn>
                <a:cxn ang="0">
                  <a:pos x="2242094" y="17085"/>
                </a:cxn>
                <a:cxn ang="0">
                  <a:pos x="2242094" y="17085"/>
                </a:cxn>
                <a:cxn ang="0">
                  <a:pos x="2242094" y="17085"/>
                </a:cxn>
                <a:cxn ang="0">
                  <a:pos x="2156518" y="102509"/>
                </a:cxn>
                <a:cxn ang="0">
                  <a:pos x="633263" y="102509"/>
                </a:cxn>
                <a:cxn ang="0">
                  <a:pos x="0" y="102509"/>
                </a:cxn>
                <a:cxn ang="0">
                  <a:pos x="119807" y="410037"/>
                </a:cxn>
                <a:cxn ang="0">
                  <a:pos x="119807" y="427122"/>
                </a:cxn>
                <a:cxn ang="0">
                  <a:pos x="2584399" y="427122"/>
                </a:cxn>
                <a:cxn ang="0">
                  <a:pos x="2584399" y="392952"/>
                </a:cxn>
                <a:cxn ang="0">
                  <a:pos x="2259210" y="17085"/>
                </a:cxn>
                <a:cxn ang="0">
                  <a:pos x="2242094" y="0"/>
                </a:cxn>
              </a:cxnLst>
              <a:rect l="0" t="0" r="0" b="0"/>
              <a:pathLst>
                <a:path w="151" h="25">
                  <a:moveTo>
                    <a:pt x="131" y="0"/>
                  </a:moveTo>
                  <a:cubicBezTo>
                    <a:pt x="131" y="0"/>
                    <a:pt x="131" y="0"/>
                    <a:pt x="131" y="1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1" y="6"/>
                    <a:pt x="126" y="6"/>
                    <a:pt x="126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1"/>
                    <a:pt x="7" y="17"/>
                    <a:pt x="7" y="24"/>
                  </a:cubicBezTo>
                  <a:cubicBezTo>
                    <a:pt x="7" y="24"/>
                    <a:pt x="7" y="25"/>
                    <a:pt x="7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4"/>
                    <a:pt x="151" y="24"/>
                    <a:pt x="151" y="23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0"/>
                    <a:pt x="131" y="0"/>
                    <a:pt x="131" y="0"/>
                  </a:cubicBezTo>
                </a:path>
              </a:pathLst>
            </a:custGeom>
            <a:solidFill>
              <a:srgbClr val="23CADC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47" name="Group 2">
              <a:extLst>
                <a:ext uri="{FF2B5EF4-FFF2-40B4-BE49-F238E27FC236}">
                  <a16:creationId xmlns:a16="http://schemas.microsoft.com/office/drawing/2014/main" id="{5B517996-E405-4BF0-B175-CA24A7E2F5AA}"/>
                </a:ext>
              </a:extLst>
            </p:cNvPr>
            <p:cNvGrpSpPr/>
            <p:nvPr/>
          </p:nvGrpSpPr>
          <p:grpSpPr>
            <a:xfrm>
              <a:off x="6659" y="6068"/>
              <a:ext cx="1874" cy="1917"/>
              <a:chOff x="3385748" y="3333828"/>
              <a:chExt cx="888481" cy="908387"/>
            </a:xfrm>
          </p:grpSpPr>
          <p:sp>
            <p:nvSpPr>
              <p:cNvPr id="48" name="Oval 11">
                <a:extLst>
                  <a:ext uri="{FF2B5EF4-FFF2-40B4-BE49-F238E27FC236}">
                    <a16:creationId xmlns:a16="http://schemas.microsoft.com/office/drawing/2014/main" id="{4B0AD828-3EA1-40BC-BCED-8F206B30FCED}"/>
                  </a:ext>
                </a:extLst>
              </p:cNvPr>
              <p:cNvSpPr/>
              <p:nvPr/>
            </p:nvSpPr>
            <p:spPr>
              <a:xfrm flipH="1">
                <a:off x="3385748" y="3333828"/>
                <a:ext cx="888481" cy="908387"/>
              </a:xfrm>
              <a:prstGeom prst="ellipse">
                <a:avLst/>
              </a:prstGeom>
              <a:solidFill>
                <a:srgbClr val="028985"/>
              </a:solidFill>
              <a:ln w="9525">
                <a:noFill/>
              </a:ln>
            </p:spPr>
            <p:txBody>
              <a:bodyPr/>
              <a:lstStyle/>
              <a:p>
                <a:pPr lvl="0"/>
                <a:endParaRPr dirty="0">
                  <a:latin typeface="Rockwell" pitchFamily="18" charset="0"/>
                  <a:ea typeface="Rockwell" pitchFamily="18" charset="0"/>
                </a:endParaRPr>
              </a:p>
            </p:txBody>
          </p:sp>
          <p:sp>
            <p:nvSpPr>
              <p:cNvPr id="49" name="Oval 12">
                <a:extLst>
                  <a:ext uri="{FF2B5EF4-FFF2-40B4-BE49-F238E27FC236}">
                    <a16:creationId xmlns:a16="http://schemas.microsoft.com/office/drawing/2014/main" id="{681D7507-F0A1-4045-94FC-96AD09B8C5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 flipH="1">
                <a:off x="3505811" y="3454144"/>
                <a:ext cx="648350" cy="65271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lvl="0"/>
                <a:endParaRPr dirty="0"/>
              </a:p>
            </p:txBody>
          </p:sp>
          <p:sp>
            <p:nvSpPr>
              <p:cNvPr id="50" name="Freeform 15">
                <a:extLst>
                  <a:ext uri="{FF2B5EF4-FFF2-40B4-BE49-F238E27FC236}">
                    <a16:creationId xmlns:a16="http://schemas.microsoft.com/office/drawing/2014/main" id="{74FE69B8-AB37-40D5-9686-5D4B77BEB0C2}"/>
                  </a:ext>
                </a:extLst>
              </p:cNvPr>
              <p:cNvSpPr/>
              <p:nvPr/>
            </p:nvSpPr>
            <p:spPr>
              <a:xfrm flipH="1">
                <a:off x="3385748" y="3333829"/>
                <a:ext cx="888481" cy="463217"/>
              </a:xfrm>
              <a:custGeom>
                <a:avLst/>
                <a:gdLst/>
                <a:ahLst/>
                <a:cxnLst>
                  <a:cxn ang="0">
                    <a:pos x="0" y="446061"/>
                  </a:cxn>
                  <a:cxn ang="0">
                    <a:pos x="119603" y="446061"/>
                  </a:cxn>
                  <a:cxn ang="0">
                    <a:pos x="768878" y="463217"/>
                  </a:cxn>
                  <a:cxn ang="0">
                    <a:pos x="768878" y="137249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44241" y="0"/>
                  </a:cxn>
                  <a:cxn ang="0">
                    <a:pos x="444241" y="0"/>
                  </a:cxn>
                  <a:cxn ang="0">
                    <a:pos x="444241" y="0"/>
                  </a:cxn>
                  <a:cxn ang="0">
                    <a:pos x="444241" y="0"/>
                  </a:cxn>
                </a:cxnLst>
                <a:rect l="0" t="0" r="0" b="0"/>
                <a:pathLst>
                  <a:path w="52" h="27">
                    <a:moveTo>
                      <a:pt x="26" y="0"/>
                    </a:moveTo>
                    <a:cubicBezTo>
                      <a:pt x="12" y="0"/>
                      <a:pt x="0" y="12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7"/>
                      <a:pt x="0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6"/>
                      <a:pt x="7" y="26"/>
                    </a:cubicBezTo>
                    <a:cubicBezTo>
                      <a:pt x="7" y="16"/>
                      <a:pt x="16" y="7"/>
                      <a:pt x="26" y="7"/>
                    </a:cubicBezTo>
                    <a:cubicBezTo>
                      <a:pt x="37" y="7"/>
                      <a:pt x="45" y="16"/>
                      <a:pt x="45" y="26"/>
                    </a:cubicBezTo>
                    <a:cubicBezTo>
                      <a:pt x="45" y="26"/>
                      <a:pt x="45" y="27"/>
                      <a:pt x="45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7"/>
                      <a:pt x="52" y="26"/>
                      <a:pt x="52" y="26"/>
                    </a:cubicBezTo>
                    <a:cubicBezTo>
                      <a:pt x="52" y="19"/>
                      <a:pt x="49" y="13"/>
                      <a:pt x="45" y="8"/>
                    </a:cubicBezTo>
                    <a:cubicBezTo>
                      <a:pt x="45" y="8"/>
                      <a:pt x="44" y="7"/>
                      <a:pt x="44" y="7"/>
                    </a:cubicBezTo>
                    <a:cubicBezTo>
                      <a:pt x="40" y="3"/>
                      <a:pt x="35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solidFill>
                <a:srgbClr val="13918D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59" name="文本框 12"/>
          <p:cNvSpPr txBox="1"/>
          <p:nvPr/>
        </p:nvSpPr>
        <p:spPr>
          <a:xfrm>
            <a:off x="2750346" y="1520488"/>
            <a:ext cx="200342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7030A0"/>
                </a:solidFill>
                <a:latin typeface="微软雅黑" pitchFamily="34" charset="-122"/>
                <a:ea typeface="微软雅黑" pitchFamily="34" charset="-122"/>
              </a:rPr>
              <a:t>职业</a:t>
            </a:r>
            <a:r>
              <a:rPr lang="zh-Hans" altLang="en-US" sz="2000" b="1" dirty="0">
                <a:solidFill>
                  <a:srgbClr val="7030A0"/>
                </a:solidFill>
                <a:latin typeface="微软雅黑" pitchFamily="34" charset="-122"/>
                <a:ea typeface="微软雅黑" pitchFamily="34" charset="-122"/>
              </a:rPr>
              <a:t>指导</a:t>
            </a:r>
            <a:endParaRPr lang="zh-CN" altLang="en-US" sz="2000" b="1" dirty="0">
              <a:solidFill>
                <a:srgbClr val="7030A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文本框 12"/>
          <p:cNvSpPr txBox="1"/>
          <p:nvPr/>
        </p:nvSpPr>
        <p:spPr>
          <a:xfrm>
            <a:off x="6692198" y="2903141"/>
            <a:ext cx="200342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线上双选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99BF0398-4659-4BBB-A38A-C4A9A7B021F4}"/>
              </a:ext>
            </a:extLst>
          </p:cNvPr>
          <p:cNvGrpSpPr/>
          <p:nvPr/>
        </p:nvGrpSpPr>
        <p:grpSpPr>
          <a:xfrm>
            <a:off x="1586552" y="3859487"/>
            <a:ext cx="4495800" cy="1216660"/>
            <a:chOff x="1453" y="6068"/>
            <a:chExt cx="7080" cy="1916"/>
          </a:xfrm>
        </p:grpSpPr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784D0F5A-D7EA-465A-9F57-75C525EE6C60}"/>
                </a:ext>
              </a:extLst>
            </p:cNvPr>
            <p:cNvSpPr/>
            <p:nvPr/>
          </p:nvSpPr>
          <p:spPr>
            <a:xfrm flipH="1">
              <a:off x="1453" y="6145"/>
              <a:ext cx="6144" cy="1810"/>
            </a:xfrm>
            <a:custGeom>
              <a:avLst/>
              <a:gdLst/>
              <a:ahLst/>
              <a:cxnLst>
                <a:cxn ang="0">
                  <a:pos x="2908575" y="394337"/>
                </a:cxn>
                <a:cxn ang="0">
                  <a:pos x="2583499" y="17145"/>
                </a:cxn>
                <a:cxn ang="0">
                  <a:pos x="2566390" y="17145"/>
                </a:cxn>
                <a:cxn ang="0">
                  <a:pos x="2566390" y="17145"/>
                </a:cxn>
                <a:cxn ang="0">
                  <a:pos x="2480843" y="102870"/>
                </a:cxn>
                <a:cxn ang="0">
                  <a:pos x="958119" y="102870"/>
                </a:cxn>
                <a:cxn ang="0">
                  <a:pos x="0" y="102870"/>
                </a:cxn>
                <a:cxn ang="0">
                  <a:pos x="0" y="737238"/>
                </a:cxn>
                <a:cxn ang="0">
                  <a:pos x="958119" y="737238"/>
                </a:cxn>
                <a:cxn ang="0">
                  <a:pos x="2480843" y="737238"/>
                </a:cxn>
                <a:cxn ang="0">
                  <a:pos x="2566390" y="822964"/>
                </a:cxn>
                <a:cxn ang="0">
                  <a:pos x="2566390" y="822964"/>
                </a:cxn>
                <a:cxn ang="0">
                  <a:pos x="2583499" y="840109"/>
                </a:cxn>
                <a:cxn ang="0">
                  <a:pos x="2908575" y="445772"/>
                </a:cxn>
                <a:cxn ang="0">
                  <a:pos x="2908575" y="394337"/>
                </a:cxn>
              </a:cxnLst>
              <a:rect l="0" t="0" r="0" b="0"/>
              <a:pathLst>
                <a:path w="170" h="50">
                  <a:moveTo>
                    <a:pt x="170" y="23"/>
                  </a:moveTo>
                  <a:cubicBezTo>
                    <a:pt x="151" y="1"/>
                    <a:pt x="151" y="1"/>
                    <a:pt x="151" y="1"/>
                  </a:cubicBezTo>
                  <a:cubicBezTo>
                    <a:pt x="150" y="0"/>
                    <a:pt x="150" y="0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6"/>
                    <a:pt x="145" y="6"/>
                    <a:pt x="145" y="6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5" y="43"/>
                    <a:pt x="150" y="44"/>
                    <a:pt x="150" y="48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0" y="49"/>
                    <a:pt x="150" y="50"/>
                    <a:pt x="151" y="49"/>
                  </a:cubicBezTo>
                  <a:cubicBezTo>
                    <a:pt x="170" y="26"/>
                    <a:pt x="170" y="26"/>
                    <a:pt x="170" y="26"/>
                  </a:cubicBezTo>
                  <a:cubicBezTo>
                    <a:pt x="170" y="25"/>
                    <a:pt x="170" y="24"/>
                    <a:pt x="170" y="23"/>
                  </a:cubicBezTo>
                </a:path>
              </a:pathLst>
            </a:custGeom>
            <a:solidFill>
              <a:srgbClr val="00C3D9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" name="Freeform 13">
              <a:extLst>
                <a:ext uri="{FF2B5EF4-FFF2-40B4-BE49-F238E27FC236}">
                  <a16:creationId xmlns:a16="http://schemas.microsoft.com/office/drawing/2014/main" id="{07DD2CA9-5BD0-48F3-8F99-AD299F36BE48}"/>
                </a:ext>
              </a:extLst>
            </p:cNvPr>
            <p:cNvSpPr>
              <a:spLocks noEditPoints="1"/>
            </p:cNvSpPr>
            <p:nvPr/>
          </p:nvSpPr>
          <p:spPr>
            <a:xfrm flipH="1">
              <a:off x="1453" y="6068"/>
              <a:ext cx="7080" cy="979"/>
            </a:xfrm>
            <a:custGeom>
              <a:avLst/>
              <a:gdLst/>
              <a:ahLst/>
              <a:cxnLst>
                <a:cxn ang="0">
                  <a:pos x="3010691" y="51469"/>
                </a:cxn>
                <a:cxn ang="0">
                  <a:pos x="752673" y="120093"/>
                </a:cxn>
                <a:cxn ang="0">
                  <a:pos x="3010691" y="51469"/>
                </a:cxn>
                <a:cxn ang="0">
                  <a:pos x="3010691" y="51469"/>
                </a:cxn>
                <a:cxn ang="0">
                  <a:pos x="3352815" y="463217"/>
                </a:cxn>
                <a:cxn ang="0">
                  <a:pos x="3010691" y="34312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</a:cxnLst>
              <a:rect l="0" t="0" r="0" b="0"/>
              <a:pathLst>
                <a:path w="196" h="27">
                  <a:moveTo>
                    <a:pt x="0" y="26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6"/>
                    <a:pt x="0" y="26"/>
                  </a:cubicBezTo>
                  <a:moveTo>
                    <a:pt x="176" y="3"/>
                  </a:moveTo>
                  <a:cubicBezTo>
                    <a:pt x="176" y="8"/>
                    <a:pt x="171" y="8"/>
                    <a:pt x="171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8"/>
                    <a:pt x="44" y="7"/>
                    <a:pt x="44" y="7"/>
                  </a:cubicBezTo>
                  <a:cubicBezTo>
                    <a:pt x="44" y="7"/>
                    <a:pt x="45" y="8"/>
                    <a:pt x="45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1" y="8"/>
                    <a:pt x="176" y="8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moveTo>
                    <a:pt x="176" y="2"/>
                  </a:moveTo>
                  <a:cubicBezTo>
                    <a:pt x="176" y="2"/>
                    <a:pt x="176" y="2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2"/>
                    <a:pt x="177" y="2"/>
                    <a:pt x="177" y="3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26"/>
                    <a:pt x="196" y="26"/>
                    <a:pt x="196" y="27"/>
                  </a:cubicBezTo>
                  <a:cubicBezTo>
                    <a:pt x="196" y="27"/>
                    <a:pt x="196" y="27"/>
                    <a:pt x="196" y="27"/>
                  </a:cubicBezTo>
                  <a:cubicBezTo>
                    <a:pt x="196" y="26"/>
                    <a:pt x="196" y="26"/>
                    <a:pt x="196" y="25"/>
                  </a:cubicBezTo>
                  <a:cubicBezTo>
                    <a:pt x="177" y="3"/>
                    <a:pt x="177" y="3"/>
                    <a:pt x="177" y="3"/>
                  </a:cubicBezTo>
                  <a:cubicBezTo>
                    <a:pt x="177" y="2"/>
                    <a:pt x="176" y="2"/>
                    <a:pt x="176" y="2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7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6" y="0"/>
                  </a:moveTo>
                  <a:cubicBezTo>
                    <a:pt x="26" y="0"/>
                    <a:pt x="27" y="0"/>
                    <a:pt x="27" y="0"/>
                  </a:cubicBezTo>
                  <a:cubicBezTo>
                    <a:pt x="27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D2E0FF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63D30611-EB1A-4E9C-81B9-DA7830C0779D}"/>
                </a:ext>
              </a:extLst>
            </p:cNvPr>
            <p:cNvSpPr/>
            <p:nvPr/>
          </p:nvSpPr>
          <p:spPr>
            <a:xfrm flipH="1">
              <a:off x="1453" y="6145"/>
              <a:ext cx="5457" cy="902"/>
            </a:xfrm>
            <a:custGeom>
              <a:avLst/>
              <a:gdLst/>
              <a:ahLst/>
              <a:cxnLst>
                <a:cxn ang="0">
                  <a:pos x="2242094" y="0"/>
                </a:cxn>
                <a:cxn ang="0">
                  <a:pos x="2242094" y="17085"/>
                </a:cxn>
                <a:cxn ang="0">
                  <a:pos x="2242094" y="17085"/>
                </a:cxn>
                <a:cxn ang="0">
                  <a:pos x="2242094" y="17085"/>
                </a:cxn>
                <a:cxn ang="0">
                  <a:pos x="2156518" y="102509"/>
                </a:cxn>
                <a:cxn ang="0">
                  <a:pos x="633263" y="102509"/>
                </a:cxn>
                <a:cxn ang="0">
                  <a:pos x="0" y="102509"/>
                </a:cxn>
                <a:cxn ang="0">
                  <a:pos x="119807" y="410037"/>
                </a:cxn>
                <a:cxn ang="0">
                  <a:pos x="119807" y="427122"/>
                </a:cxn>
                <a:cxn ang="0">
                  <a:pos x="2584399" y="427122"/>
                </a:cxn>
                <a:cxn ang="0">
                  <a:pos x="2584399" y="392952"/>
                </a:cxn>
                <a:cxn ang="0">
                  <a:pos x="2259210" y="17085"/>
                </a:cxn>
                <a:cxn ang="0">
                  <a:pos x="2242094" y="0"/>
                </a:cxn>
              </a:cxnLst>
              <a:rect l="0" t="0" r="0" b="0"/>
              <a:pathLst>
                <a:path w="151" h="25">
                  <a:moveTo>
                    <a:pt x="131" y="0"/>
                  </a:moveTo>
                  <a:cubicBezTo>
                    <a:pt x="131" y="0"/>
                    <a:pt x="131" y="0"/>
                    <a:pt x="131" y="1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1" y="6"/>
                    <a:pt x="126" y="6"/>
                    <a:pt x="126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1"/>
                    <a:pt x="7" y="17"/>
                    <a:pt x="7" y="24"/>
                  </a:cubicBezTo>
                  <a:cubicBezTo>
                    <a:pt x="7" y="24"/>
                    <a:pt x="7" y="25"/>
                    <a:pt x="7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4"/>
                    <a:pt x="151" y="24"/>
                    <a:pt x="151" y="23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0"/>
                    <a:pt x="131" y="0"/>
                    <a:pt x="131" y="0"/>
                  </a:cubicBezTo>
                </a:path>
              </a:pathLst>
            </a:custGeom>
            <a:solidFill>
              <a:srgbClr val="23CADC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68" name="Group 2">
              <a:extLst>
                <a:ext uri="{FF2B5EF4-FFF2-40B4-BE49-F238E27FC236}">
                  <a16:creationId xmlns:a16="http://schemas.microsoft.com/office/drawing/2014/main" id="{EC58C16F-DE9C-408C-871F-707CE65C0C68}"/>
                </a:ext>
              </a:extLst>
            </p:cNvPr>
            <p:cNvGrpSpPr/>
            <p:nvPr/>
          </p:nvGrpSpPr>
          <p:grpSpPr>
            <a:xfrm>
              <a:off x="6659" y="6068"/>
              <a:ext cx="1874" cy="1917"/>
              <a:chOff x="3385748" y="3333828"/>
              <a:chExt cx="888481" cy="908387"/>
            </a:xfrm>
          </p:grpSpPr>
          <p:sp>
            <p:nvSpPr>
              <p:cNvPr id="69" name="Oval 11">
                <a:extLst>
                  <a:ext uri="{FF2B5EF4-FFF2-40B4-BE49-F238E27FC236}">
                    <a16:creationId xmlns:a16="http://schemas.microsoft.com/office/drawing/2014/main" id="{E20CE8A6-FEBE-4F9D-9ABD-235E1E49FCE7}"/>
                  </a:ext>
                </a:extLst>
              </p:cNvPr>
              <p:cNvSpPr/>
              <p:nvPr/>
            </p:nvSpPr>
            <p:spPr>
              <a:xfrm flipH="1">
                <a:off x="3385748" y="3333828"/>
                <a:ext cx="888481" cy="908387"/>
              </a:xfrm>
              <a:prstGeom prst="ellipse">
                <a:avLst/>
              </a:prstGeom>
              <a:solidFill>
                <a:srgbClr val="028985"/>
              </a:solidFill>
              <a:ln w="9525">
                <a:noFill/>
              </a:ln>
            </p:spPr>
            <p:txBody>
              <a:bodyPr/>
              <a:lstStyle/>
              <a:p>
                <a:pPr lvl="0"/>
                <a:endParaRPr dirty="0">
                  <a:latin typeface="Rockwell" pitchFamily="18" charset="0"/>
                  <a:ea typeface="Rockwell" pitchFamily="18" charset="0"/>
                </a:endParaRPr>
              </a:p>
            </p:txBody>
          </p:sp>
          <p:sp>
            <p:nvSpPr>
              <p:cNvPr id="70" name="Oval 12">
                <a:extLst>
                  <a:ext uri="{FF2B5EF4-FFF2-40B4-BE49-F238E27FC236}">
                    <a16:creationId xmlns:a16="http://schemas.microsoft.com/office/drawing/2014/main" id="{48EF96D2-6108-40E1-B010-1884ABD6A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 flipH="1">
                <a:off x="3505811" y="3454144"/>
                <a:ext cx="648350" cy="65271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lvl="0"/>
                <a:endParaRPr dirty="0"/>
              </a:p>
            </p:txBody>
          </p:sp>
          <p:sp>
            <p:nvSpPr>
              <p:cNvPr id="71" name="Freeform 15">
                <a:extLst>
                  <a:ext uri="{FF2B5EF4-FFF2-40B4-BE49-F238E27FC236}">
                    <a16:creationId xmlns:a16="http://schemas.microsoft.com/office/drawing/2014/main" id="{85957F86-E0DE-4201-8E40-D495C9234252}"/>
                  </a:ext>
                </a:extLst>
              </p:cNvPr>
              <p:cNvSpPr/>
              <p:nvPr/>
            </p:nvSpPr>
            <p:spPr>
              <a:xfrm flipH="1">
                <a:off x="3385748" y="3333829"/>
                <a:ext cx="888481" cy="463217"/>
              </a:xfrm>
              <a:custGeom>
                <a:avLst/>
                <a:gdLst/>
                <a:ahLst/>
                <a:cxnLst>
                  <a:cxn ang="0">
                    <a:pos x="0" y="446061"/>
                  </a:cxn>
                  <a:cxn ang="0">
                    <a:pos x="119603" y="446061"/>
                  </a:cxn>
                  <a:cxn ang="0">
                    <a:pos x="768878" y="463217"/>
                  </a:cxn>
                  <a:cxn ang="0">
                    <a:pos x="768878" y="137249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44241" y="0"/>
                  </a:cxn>
                  <a:cxn ang="0">
                    <a:pos x="444241" y="0"/>
                  </a:cxn>
                  <a:cxn ang="0">
                    <a:pos x="444241" y="0"/>
                  </a:cxn>
                  <a:cxn ang="0">
                    <a:pos x="444241" y="0"/>
                  </a:cxn>
                </a:cxnLst>
                <a:rect l="0" t="0" r="0" b="0"/>
                <a:pathLst>
                  <a:path w="52" h="27">
                    <a:moveTo>
                      <a:pt x="26" y="0"/>
                    </a:moveTo>
                    <a:cubicBezTo>
                      <a:pt x="12" y="0"/>
                      <a:pt x="0" y="12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7"/>
                      <a:pt x="0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6"/>
                      <a:pt x="7" y="26"/>
                    </a:cubicBezTo>
                    <a:cubicBezTo>
                      <a:pt x="7" y="16"/>
                      <a:pt x="16" y="7"/>
                      <a:pt x="26" y="7"/>
                    </a:cubicBezTo>
                    <a:cubicBezTo>
                      <a:pt x="37" y="7"/>
                      <a:pt x="45" y="16"/>
                      <a:pt x="45" y="26"/>
                    </a:cubicBezTo>
                    <a:cubicBezTo>
                      <a:pt x="45" y="26"/>
                      <a:pt x="45" y="27"/>
                      <a:pt x="45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7"/>
                      <a:pt x="52" y="26"/>
                      <a:pt x="52" y="26"/>
                    </a:cubicBezTo>
                    <a:cubicBezTo>
                      <a:pt x="52" y="19"/>
                      <a:pt x="49" y="13"/>
                      <a:pt x="45" y="8"/>
                    </a:cubicBezTo>
                    <a:cubicBezTo>
                      <a:pt x="45" y="8"/>
                      <a:pt x="44" y="7"/>
                      <a:pt x="44" y="7"/>
                    </a:cubicBezTo>
                    <a:cubicBezTo>
                      <a:pt x="40" y="3"/>
                      <a:pt x="35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solidFill>
                <a:srgbClr val="13918D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D2329CA5-15E2-49BC-B5AD-F633C2C54916}"/>
              </a:ext>
            </a:extLst>
          </p:cNvPr>
          <p:cNvGrpSpPr/>
          <p:nvPr/>
        </p:nvGrpSpPr>
        <p:grpSpPr>
          <a:xfrm rot="10800000">
            <a:off x="4930703" y="5236259"/>
            <a:ext cx="4495800" cy="1216660"/>
            <a:chOff x="1453" y="6068"/>
            <a:chExt cx="7080" cy="1916"/>
          </a:xfrm>
        </p:grpSpPr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3D083429-02C2-4784-AD86-8FA929F5F2FE}"/>
                </a:ext>
              </a:extLst>
            </p:cNvPr>
            <p:cNvSpPr/>
            <p:nvPr/>
          </p:nvSpPr>
          <p:spPr>
            <a:xfrm flipH="1">
              <a:off x="1453" y="6145"/>
              <a:ext cx="6144" cy="1810"/>
            </a:xfrm>
            <a:custGeom>
              <a:avLst/>
              <a:gdLst/>
              <a:ahLst/>
              <a:cxnLst>
                <a:cxn ang="0">
                  <a:pos x="2908575" y="394337"/>
                </a:cxn>
                <a:cxn ang="0">
                  <a:pos x="2583499" y="17145"/>
                </a:cxn>
                <a:cxn ang="0">
                  <a:pos x="2566390" y="17145"/>
                </a:cxn>
                <a:cxn ang="0">
                  <a:pos x="2566390" y="17145"/>
                </a:cxn>
                <a:cxn ang="0">
                  <a:pos x="2480843" y="102870"/>
                </a:cxn>
                <a:cxn ang="0">
                  <a:pos x="958119" y="102870"/>
                </a:cxn>
                <a:cxn ang="0">
                  <a:pos x="0" y="102870"/>
                </a:cxn>
                <a:cxn ang="0">
                  <a:pos x="0" y="737238"/>
                </a:cxn>
                <a:cxn ang="0">
                  <a:pos x="958119" y="737238"/>
                </a:cxn>
                <a:cxn ang="0">
                  <a:pos x="2480843" y="737238"/>
                </a:cxn>
                <a:cxn ang="0">
                  <a:pos x="2566390" y="822964"/>
                </a:cxn>
                <a:cxn ang="0">
                  <a:pos x="2566390" y="822964"/>
                </a:cxn>
                <a:cxn ang="0">
                  <a:pos x="2583499" y="840109"/>
                </a:cxn>
                <a:cxn ang="0">
                  <a:pos x="2908575" y="445772"/>
                </a:cxn>
                <a:cxn ang="0">
                  <a:pos x="2908575" y="394337"/>
                </a:cxn>
              </a:cxnLst>
              <a:rect l="0" t="0" r="0" b="0"/>
              <a:pathLst>
                <a:path w="170" h="50">
                  <a:moveTo>
                    <a:pt x="170" y="23"/>
                  </a:moveTo>
                  <a:cubicBezTo>
                    <a:pt x="151" y="1"/>
                    <a:pt x="151" y="1"/>
                    <a:pt x="151" y="1"/>
                  </a:cubicBezTo>
                  <a:cubicBezTo>
                    <a:pt x="150" y="0"/>
                    <a:pt x="150" y="0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6"/>
                    <a:pt x="145" y="6"/>
                    <a:pt x="145" y="6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5" y="43"/>
                    <a:pt x="150" y="44"/>
                    <a:pt x="150" y="48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0" y="49"/>
                    <a:pt x="150" y="50"/>
                    <a:pt x="151" y="49"/>
                  </a:cubicBezTo>
                  <a:cubicBezTo>
                    <a:pt x="170" y="26"/>
                    <a:pt x="170" y="26"/>
                    <a:pt x="170" y="26"/>
                  </a:cubicBezTo>
                  <a:cubicBezTo>
                    <a:pt x="170" y="25"/>
                    <a:pt x="170" y="24"/>
                    <a:pt x="170" y="23"/>
                  </a:cubicBezTo>
                </a:path>
              </a:pathLst>
            </a:custGeom>
            <a:solidFill>
              <a:srgbClr val="00C3D9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5B54135A-E2A9-45E8-83F9-859A01F0CD4E}"/>
                </a:ext>
              </a:extLst>
            </p:cNvPr>
            <p:cNvSpPr>
              <a:spLocks noEditPoints="1"/>
            </p:cNvSpPr>
            <p:nvPr/>
          </p:nvSpPr>
          <p:spPr>
            <a:xfrm flipH="1">
              <a:off x="1453" y="6068"/>
              <a:ext cx="7080" cy="979"/>
            </a:xfrm>
            <a:custGeom>
              <a:avLst/>
              <a:gdLst/>
              <a:ahLst/>
              <a:cxnLst>
                <a:cxn ang="0">
                  <a:pos x="3010691" y="51469"/>
                </a:cxn>
                <a:cxn ang="0">
                  <a:pos x="752673" y="120093"/>
                </a:cxn>
                <a:cxn ang="0">
                  <a:pos x="3010691" y="51469"/>
                </a:cxn>
                <a:cxn ang="0">
                  <a:pos x="3010691" y="51469"/>
                </a:cxn>
                <a:cxn ang="0">
                  <a:pos x="3352815" y="463217"/>
                </a:cxn>
                <a:cxn ang="0">
                  <a:pos x="3010691" y="34312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96080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78974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61867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  <a:cxn ang="0">
                  <a:pos x="444761" y="0"/>
                </a:cxn>
              </a:cxnLst>
              <a:rect l="0" t="0" r="0" b="0"/>
              <a:pathLst>
                <a:path w="196" h="27">
                  <a:moveTo>
                    <a:pt x="0" y="26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6"/>
                    <a:pt x="0" y="26"/>
                  </a:cubicBezTo>
                  <a:moveTo>
                    <a:pt x="176" y="3"/>
                  </a:moveTo>
                  <a:cubicBezTo>
                    <a:pt x="176" y="8"/>
                    <a:pt x="171" y="8"/>
                    <a:pt x="171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8"/>
                    <a:pt x="44" y="7"/>
                    <a:pt x="44" y="7"/>
                  </a:cubicBezTo>
                  <a:cubicBezTo>
                    <a:pt x="44" y="7"/>
                    <a:pt x="45" y="8"/>
                    <a:pt x="45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1" y="8"/>
                    <a:pt x="176" y="8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moveTo>
                    <a:pt x="176" y="2"/>
                  </a:moveTo>
                  <a:cubicBezTo>
                    <a:pt x="176" y="2"/>
                    <a:pt x="176" y="2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2"/>
                    <a:pt x="177" y="2"/>
                    <a:pt x="177" y="3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26"/>
                    <a:pt x="196" y="26"/>
                    <a:pt x="196" y="27"/>
                  </a:cubicBezTo>
                  <a:cubicBezTo>
                    <a:pt x="196" y="27"/>
                    <a:pt x="196" y="27"/>
                    <a:pt x="196" y="27"/>
                  </a:cubicBezTo>
                  <a:cubicBezTo>
                    <a:pt x="196" y="26"/>
                    <a:pt x="196" y="26"/>
                    <a:pt x="196" y="25"/>
                  </a:cubicBezTo>
                  <a:cubicBezTo>
                    <a:pt x="177" y="3"/>
                    <a:pt x="177" y="3"/>
                    <a:pt x="177" y="3"/>
                  </a:cubicBezTo>
                  <a:cubicBezTo>
                    <a:pt x="177" y="2"/>
                    <a:pt x="176" y="2"/>
                    <a:pt x="176" y="2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moveTo>
                    <a:pt x="27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moveTo>
                    <a:pt x="26" y="0"/>
                  </a:moveTo>
                  <a:cubicBezTo>
                    <a:pt x="26" y="0"/>
                    <a:pt x="27" y="0"/>
                    <a:pt x="27" y="0"/>
                  </a:cubicBezTo>
                  <a:cubicBezTo>
                    <a:pt x="27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D2E0FF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6E93345B-4236-42DE-99F0-FB94572F8416}"/>
                </a:ext>
              </a:extLst>
            </p:cNvPr>
            <p:cNvSpPr/>
            <p:nvPr/>
          </p:nvSpPr>
          <p:spPr>
            <a:xfrm flipH="1">
              <a:off x="1453" y="6145"/>
              <a:ext cx="5457" cy="902"/>
            </a:xfrm>
            <a:custGeom>
              <a:avLst/>
              <a:gdLst/>
              <a:ahLst/>
              <a:cxnLst>
                <a:cxn ang="0">
                  <a:pos x="2242094" y="0"/>
                </a:cxn>
                <a:cxn ang="0">
                  <a:pos x="2242094" y="17085"/>
                </a:cxn>
                <a:cxn ang="0">
                  <a:pos x="2242094" y="17085"/>
                </a:cxn>
                <a:cxn ang="0">
                  <a:pos x="2242094" y="17085"/>
                </a:cxn>
                <a:cxn ang="0">
                  <a:pos x="2156518" y="102509"/>
                </a:cxn>
                <a:cxn ang="0">
                  <a:pos x="633263" y="102509"/>
                </a:cxn>
                <a:cxn ang="0">
                  <a:pos x="0" y="102509"/>
                </a:cxn>
                <a:cxn ang="0">
                  <a:pos x="119807" y="410037"/>
                </a:cxn>
                <a:cxn ang="0">
                  <a:pos x="119807" y="427122"/>
                </a:cxn>
                <a:cxn ang="0">
                  <a:pos x="2584399" y="427122"/>
                </a:cxn>
                <a:cxn ang="0">
                  <a:pos x="2584399" y="392952"/>
                </a:cxn>
                <a:cxn ang="0">
                  <a:pos x="2259210" y="17085"/>
                </a:cxn>
                <a:cxn ang="0">
                  <a:pos x="2242094" y="0"/>
                </a:cxn>
              </a:cxnLst>
              <a:rect l="0" t="0" r="0" b="0"/>
              <a:pathLst>
                <a:path w="151" h="25">
                  <a:moveTo>
                    <a:pt x="131" y="0"/>
                  </a:moveTo>
                  <a:cubicBezTo>
                    <a:pt x="131" y="0"/>
                    <a:pt x="131" y="0"/>
                    <a:pt x="131" y="1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1" y="6"/>
                    <a:pt x="126" y="6"/>
                    <a:pt x="126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1"/>
                    <a:pt x="7" y="17"/>
                    <a:pt x="7" y="24"/>
                  </a:cubicBezTo>
                  <a:cubicBezTo>
                    <a:pt x="7" y="24"/>
                    <a:pt x="7" y="25"/>
                    <a:pt x="7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4"/>
                    <a:pt x="151" y="24"/>
                    <a:pt x="151" y="23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0"/>
                    <a:pt x="131" y="0"/>
                    <a:pt x="131" y="0"/>
                  </a:cubicBezTo>
                </a:path>
              </a:pathLst>
            </a:custGeom>
            <a:solidFill>
              <a:srgbClr val="23CADC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76" name="Group 2">
              <a:extLst>
                <a:ext uri="{FF2B5EF4-FFF2-40B4-BE49-F238E27FC236}">
                  <a16:creationId xmlns:a16="http://schemas.microsoft.com/office/drawing/2014/main" id="{D5CF7E7F-AF74-4BB5-A611-1A5597D6972D}"/>
                </a:ext>
              </a:extLst>
            </p:cNvPr>
            <p:cNvGrpSpPr/>
            <p:nvPr/>
          </p:nvGrpSpPr>
          <p:grpSpPr>
            <a:xfrm>
              <a:off x="6659" y="6068"/>
              <a:ext cx="1874" cy="1917"/>
              <a:chOff x="3385748" y="3333828"/>
              <a:chExt cx="888481" cy="908387"/>
            </a:xfrm>
          </p:grpSpPr>
          <p:sp>
            <p:nvSpPr>
              <p:cNvPr id="77" name="Oval 11">
                <a:extLst>
                  <a:ext uri="{FF2B5EF4-FFF2-40B4-BE49-F238E27FC236}">
                    <a16:creationId xmlns:a16="http://schemas.microsoft.com/office/drawing/2014/main" id="{CD4C39FA-0DCF-48FD-805C-1388A24CF168}"/>
                  </a:ext>
                </a:extLst>
              </p:cNvPr>
              <p:cNvSpPr/>
              <p:nvPr/>
            </p:nvSpPr>
            <p:spPr>
              <a:xfrm flipH="1">
                <a:off x="3385748" y="3333828"/>
                <a:ext cx="888481" cy="908387"/>
              </a:xfrm>
              <a:prstGeom prst="ellipse">
                <a:avLst/>
              </a:prstGeom>
              <a:solidFill>
                <a:srgbClr val="028985"/>
              </a:solidFill>
              <a:ln w="9525">
                <a:noFill/>
              </a:ln>
            </p:spPr>
            <p:txBody>
              <a:bodyPr/>
              <a:lstStyle/>
              <a:p>
                <a:pPr lvl="0"/>
                <a:endParaRPr dirty="0">
                  <a:latin typeface="Rockwell" pitchFamily="18" charset="0"/>
                  <a:ea typeface="Rockwell" pitchFamily="18" charset="0"/>
                </a:endParaRPr>
              </a:p>
            </p:txBody>
          </p:sp>
          <p:sp>
            <p:nvSpPr>
              <p:cNvPr id="78" name="Oval 12">
                <a:extLst>
                  <a:ext uri="{FF2B5EF4-FFF2-40B4-BE49-F238E27FC236}">
                    <a16:creationId xmlns:a16="http://schemas.microsoft.com/office/drawing/2014/main" id="{3C01C41B-526C-41F8-9297-9B23649F89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 flipH="1">
                <a:off x="3505811" y="3454144"/>
                <a:ext cx="648350" cy="65271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lvl="0"/>
                <a:endParaRPr dirty="0"/>
              </a:p>
            </p:txBody>
          </p:sp>
          <p:sp>
            <p:nvSpPr>
              <p:cNvPr id="79" name="Freeform 15">
                <a:extLst>
                  <a:ext uri="{FF2B5EF4-FFF2-40B4-BE49-F238E27FC236}">
                    <a16:creationId xmlns:a16="http://schemas.microsoft.com/office/drawing/2014/main" id="{698CFDBA-6253-4E2F-8966-04A3152F7BF1}"/>
                  </a:ext>
                </a:extLst>
              </p:cNvPr>
              <p:cNvSpPr/>
              <p:nvPr/>
            </p:nvSpPr>
            <p:spPr>
              <a:xfrm flipH="1">
                <a:off x="3385748" y="3333829"/>
                <a:ext cx="888481" cy="463217"/>
              </a:xfrm>
              <a:custGeom>
                <a:avLst/>
                <a:gdLst/>
                <a:ahLst/>
                <a:cxnLst>
                  <a:cxn ang="0">
                    <a:pos x="0" y="446061"/>
                  </a:cxn>
                  <a:cxn ang="0">
                    <a:pos x="119603" y="446061"/>
                  </a:cxn>
                  <a:cxn ang="0">
                    <a:pos x="768878" y="463217"/>
                  </a:cxn>
                  <a:cxn ang="0">
                    <a:pos x="768878" y="137249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95499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78413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61327" y="0"/>
                  </a:cxn>
                  <a:cxn ang="0">
                    <a:pos x="444241" y="0"/>
                  </a:cxn>
                  <a:cxn ang="0">
                    <a:pos x="444241" y="0"/>
                  </a:cxn>
                  <a:cxn ang="0">
                    <a:pos x="444241" y="0"/>
                  </a:cxn>
                  <a:cxn ang="0">
                    <a:pos x="444241" y="0"/>
                  </a:cxn>
                </a:cxnLst>
                <a:rect l="0" t="0" r="0" b="0"/>
                <a:pathLst>
                  <a:path w="52" h="27">
                    <a:moveTo>
                      <a:pt x="26" y="0"/>
                    </a:moveTo>
                    <a:cubicBezTo>
                      <a:pt x="12" y="0"/>
                      <a:pt x="0" y="12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7"/>
                      <a:pt x="0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6"/>
                      <a:pt x="7" y="26"/>
                    </a:cubicBezTo>
                    <a:cubicBezTo>
                      <a:pt x="7" y="16"/>
                      <a:pt x="16" y="7"/>
                      <a:pt x="26" y="7"/>
                    </a:cubicBezTo>
                    <a:cubicBezTo>
                      <a:pt x="37" y="7"/>
                      <a:pt x="45" y="16"/>
                      <a:pt x="45" y="26"/>
                    </a:cubicBezTo>
                    <a:cubicBezTo>
                      <a:pt x="45" y="26"/>
                      <a:pt x="45" y="27"/>
                      <a:pt x="45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7"/>
                      <a:pt x="52" y="26"/>
                      <a:pt x="52" y="26"/>
                    </a:cubicBezTo>
                    <a:cubicBezTo>
                      <a:pt x="52" y="19"/>
                      <a:pt x="49" y="13"/>
                      <a:pt x="45" y="8"/>
                    </a:cubicBezTo>
                    <a:cubicBezTo>
                      <a:pt x="45" y="8"/>
                      <a:pt x="44" y="7"/>
                      <a:pt x="44" y="7"/>
                    </a:cubicBezTo>
                    <a:cubicBezTo>
                      <a:pt x="40" y="3"/>
                      <a:pt x="35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solidFill>
                <a:srgbClr val="13918D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61" name="文本框 12"/>
          <p:cNvSpPr txBox="1"/>
          <p:nvPr/>
        </p:nvSpPr>
        <p:spPr>
          <a:xfrm>
            <a:off x="6120692" y="5664196"/>
            <a:ext cx="4495800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rPr>
              <a:t>个性化定制</a:t>
            </a:r>
            <a:r>
              <a:rPr lang="en-US" altLang="zh-CN" sz="2000" b="1" dirty="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b="1" dirty="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rPr>
              <a:t>企业定向培养</a:t>
            </a:r>
          </a:p>
        </p:txBody>
      </p:sp>
      <p:sp>
        <p:nvSpPr>
          <p:cNvPr id="57" name="文本框 12"/>
          <p:cNvSpPr txBox="1"/>
          <p:nvPr/>
        </p:nvSpPr>
        <p:spPr>
          <a:xfrm>
            <a:off x="2783353" y="4268080"/>
            <a:ext cx="200342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学习讨论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C0E1669-7C5C-4461-892A-B299822007BF}"/>
              </a:ext>
            </a:extLst>
          </p:cNvPr>
          <p:cNvSpPr/>
          <p:nvPr/>
        </p:nvSpPr>
        <p:spPr>
          <a:xfrm>
            <a:off x="5313735" y="1471794"/>
            <a:ext cx="3273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1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C92496F7-FFD7-4E1F-A288-DAB44DE9A2A6}"/>
              </a:ext>
            </a:extLst>
          </p:cNvPr>
          <p:cNvSpPr/>
          <p:nvPr/>
        </p:nvSpPr>
        <p:spPr>
          <a:xfrm>
            <a:off x="5323691" y="2864105"/>
            <a:ext cx="3273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3AB1B2DF-62A4-4D6E-8A1F-AE7CC0198929}"/>
              </a:ext>
            </a:extLst>
          </p:cNvPr>
          <p:cNvSpPr/>
          <p:nvPr/>
        </p:nvSpPr>
        <p:spPr>
          <a:xfrm>
            <a:off x="5323691" y="4229457"/>
            <a:ext cx="3273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3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B59F255E-0DB9-4E91-A833-C67EDE27DB96}"/>
              </a:ext>
            </a:extLst>
          </p:cNvPr>
          <p:cNvSpPr/>
          <p:nvPr/>
        </p:nvSpPr>
        <p:spPr>
          <a:xfrm>
            <a:off x="5348787" y="5613442"/>
            <a:ext cx="3273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4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0" grpId="0" bldLvl="0" animBg="1"/>
      <p:bldP spid="58" grpId="0"/>
      <p:bldP spid="60" grpId="0"/>
      <p:bldP spid="65" grpId="0"/>
      <p:bldP spid="59" grpId="0"/>
      <p:bldP spid="64" grpId="1"/>
      <p:bldP spid="61" grpId="0"/>
      <p:bldP spid="57" grpId="0"/>
      <p:bldP spid="8" grpId="2"/>
      <p:bldP spid="80" grpId="0"/>
      <p:bldP spid="81" grpId="0"/>
      <p:bldP spid="8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Number_1"/>
          <p:cNvSpPr/>
          <p:nvPr>
            <p:custDataLst>
              <p:tags r:id="rId1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03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消费者定位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3390906" y="1830025"/>
            <a:ext cx="5086985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0" name="文本框 9"/>
          <p:cNvSpPr txBox="1"/>
          <p:nvPr/>
        </p:nvSpPr>
        <p:spPr>
          <a:xfrm>
            <a:off x="3274066" y="1276305"/>
            <a:ext cx="2810511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3CBDDA"/>
                </a:solidFill>
                <a:latin typeface="微软雅黑" pitchFamily="34" charset="-122"/>
                <a:ea typeface="微软雅黑" pitchFamily="34" charset="-122"/>
              </a:rPr>
              <a:t>面向人群</a:t>
            </a:r>
          </a:p>
        </p:txBody>
      </p:sp>
      <p:grpSp>
        <p:nvGrpSpPr>
          <p:cNvPr id="11271" name="组合 10"/>
          <p:cNvGrpSpPr/>
          <p:nvPr/>
        </p:nvGrpSpPr>
        <p:grpSpPr>
          <a:xfrm>
            <a:off x="3295019" y="2452329"/>
            <a:ext cx="1139191" cy="1111251"/>
            <a:chOff x="7138702" y="2793356"/>
            <a:chExt cx="1005265" cy="980416"/>
          </a:xfrm>
        </p:grpSpPr>
        <p:pic>
          <p:nvPicPr>
            <p:cNvPr id="11272" name="Picture 3" descr="Nipic_2531170_2014032110414245700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38702" y="2793356"/>
              <a:ext cx="1005265" cy="980416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pic>
          <p:nvPicPr>
            <p:cNvPr id="11273" name="图片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80949" y="3020560"/>
              <a:ext cx="528611" cy="528611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11274" name="组合 11"/>
          <p:cNvGrpSpPr/>
          <p:nvPr/>
        </p:nvGrpSpPr>
        <p:grpSpPr>
          <a:xfrm>
            <a:off x="3295019" y="4230401"/>
            <a:ext cx="1139191" cy="1111251"/>
            <a:chOff x="7364792" y="3965699"/>
            <a:chExt cx="1005265" cy="980416"/>
          </a:xfrm>
        </p:grpSpPr>
        <p:pic>
          <p:nvPicPr>
            <p:cNvPr id="11275" name="Picture 3" descr="Nipic_2531170_2014032110414245700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64792" y="3965699"/>
              <a:ext cx="1005265" cy="980416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pic>
          <p:nvPicPr>
            <p:cNvPr id="11276" name="图片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01086" y="4189569"/>
              <a:ext cx="532676" cy="532676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sp>
        <p:nvSpPr>
          <p:cNvPr id="11277" name="文本框 12"/>
          <p:cNvSpPr txBox="1"/>
          <p:nvPr/>
        </p:nvSpPr>
        <p:spPr>
          <a:xfrm>
            <a:off x="4433577" y="2465660"/>
            <a:ext cx="434530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3CBDDA"/>
                </a:solidFill>
                <a:latin typeface="微软雅黑" pitchFamily="34" charset="-122"/>
                <a:ea typeface="微软雅黑" pitchFamily="34" charset="-122"/>
              </a:rPr>
              <a:t>大学生、转行做其他行业的职场人士</a:t>
            </a:r>
          </a:p>
        </p:txBody>
      </p:sp>
      <p:sp>
        <p:nvSpPr>
          <p:cNvPr id="6156" name="矩形 13"/>
          <p:cNvSpPr/>
          <p:nvPr/>
        </p:nvSpPr>
        <p:spPr>
          <a:xfrm>
            <a:off x="4442467" y="2900640"/>
            <a:ext cx="4336415" cy="1077218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fontAlgn="base">
              <a:defRPr/>
            </a:pPr>
            <a:r>
              <a:rPr lang="en-US" altLang="zh-CN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1</a:t>
            </a: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、大学生指明职业发展路径。</a:t>
            </a:r>
            <a:endParaRPr lang="en-US" altLang="zh-CN" sz="1600" noProof="1">
              <a:solidFill>
                <a:srgbClr val="595959"/>
              </a:solidFill>
              <a:latin typeface="微软雅黑" pitchFamily="34" charset="-122"/>
              <a:ea typeface="微软雅黑" pitchFamily="34" charset="-122"/>
              <a:cs typeface="+mn-ea"/>
              <a:sym typeface="+mn-ea"/>
            </a:endParaRPr>
          </a:p>
          <a:p>
            <a:pPr lvl="0" fontAlgn="base">
              <a:defRPr/>
            </a:pPr>
            <a:r>
              <a:rPr lang="en-US" altLang="zh-CN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2</a:t>
            </a: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、应届毕业生找工作难中小企业招人难。</a:t>
            </a:r>
            <a:endParaRPr lang="en-US" altLang="zh-CN" sz="1600" noProof="1">
              <a:solidFill>
                <a:srgbClr val="595959"/>
              </a:solidFill>
              <a:latin typeface="微软雅黑" pitchFamily="34" charset="-122"/>
              <a:ea typeface="微软雅黑" pitchFamily="34" charset="-122"/>
              <a:cs typeface="+mn-ea"/>
              <a:sym typeface="+mn-ea"/>
            </a:endParaRPr>
          </a:p>
          <a:p>
            <a:pPr lvl="0" fontAlgn="base">
              <a:defRPr/>
            </a:pPr>
            <a:r>
              <a:rPr lang="en-US" altLang="zh-CN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3</a:t>
            </a: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、针对迷茫职业人士，提供快速职业规划与选择。</a:t>
            </a:r>
            <a:endParaRPr lang="zh-CN" altLang="en-US" sz="1200" noProof="1"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11279" name="文本框 14"/>
          <p:cNvSpPr txBox="1"/>
          <p:nvPr/>
        </p:nvSpPr>
        <p:spPr>
          <a:xfrm>
            <a:off x="4442466" y="4359304"/>
            <a:ext cx="2003425" cy="4001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>
            <a:spAutoFit/>
          </a:bodyPr>
          <a:lstStyle/>
          <a:p>
            <a:pPr lvl="0"/>
            <a:r>
              <a:rPr lang="zh-CN" altLang="en-US" sz="2000" b="1" dirty="0">
                <a:solidFill>
                  <a:srgbClr val="3CBDDA"/>
                </a:solidFill>
                <a:latin typeface="微软雅黑" pitchFamily="34" charset="-122"/>
                <a:ea typeface="微软雅黑" pitchFamily="34" charset="-122"/>
              </a:rPr>
              <a:t>中小型企业</a:t>
            </a:r>
            <a:r>
              <a:rPr lang="en-US" altLang="zh-CN" sz="2000" b="1" dirty="0">
                <a:solidFill>
                  <a:srgbClr val="3CBDDA"/>
                </a:solidFill>
                <a:latin typeface="微软雅黑" pitchFamily="34" charset="-122"/>
                <a:ea typeface="微软雅黑" pitchFamily="34" charset="-122"/>
              </a:rPr>
              <a:t>HR</a:t>
            </a:r>
            <a:endParaRPr lang="zh-CN" altLang="en-US" sz="2000" b="1" dirty="0">
              <a:solidFill>
                <a:srgbClr val="3CBDDA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58" name="矩形 15"/>
          <p:cNvSpPr/>
          <p:nvPr/>
        </p:nvSpPr>
        <p:spPr>
          <a:xfrm>
            <a:off x="4451355" y="4794282"/>
            <a:ext cx="4336415" cy="83099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fontAlgn="base">
              <a:defRPr/>
            </a:pPr>
            <a:r>
              <a:rPr lang="en-US" altLang="zh-CN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1</a:t>
            </a: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、中小型企业招聘高素质人才难。</a:t>
            </a:r>
            <a:endParaRPr lang="en-US" altLang="zh-CN" sz="1600" noProof="1">
              <a:solidFill>
                <a:srgbClr val="595959"/>
              </a:solidFill>
              <a:latin typeface="微软雅黑" pitchFamily="34" charset="-122"/>
              <a:ea typeface="微软雅黑" pitchFamily="34" charset="-122"/>
              <a:cs typeface="+mn-ea"/>
              <a:sym typeface="+mn-ea"/>
            </a:endParaRPr>
          </a:p>
          <a:p>
            <a:pPr fontAlgn="base">
              <a:defRPr/>
            </a:pPr>
            <a:r>
              <a:rPr lang="en-US" altLang="zh-CN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2</a:t>
            </a:r>
            <a:r>
              <a:rPr lang="zh-CN" altLang="en-US" sz="1600" noProof="1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cs typeface="+mn-ea"/>
                <a:sym typeface="+mn-ea"/>
              </a:rPr>
              <a:t>、实现内推的双选，促进中小企业的网申成功率。</a:t>
            </a:r>
            <a:endParaRPr lang="en-US" altLang="zh-CN" sz="1600" noProof="1">
              <a:solidFill>
                <a:srgbClr val="595959"/>
              </a:solidFill>
              <a:latin typeface="微软雅黑" pitchFamily="34" charset="-122"/>
              <a:ea typeface="微软雅黑" pitchFamily="34" charset="-122"/>
              <a:cs typeface="+mn-ea"/>
              <a:sym typeface="+mn-ea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70F6E448-E221-4F70-B6B4-D1F8C64FCE6D}"/>
              </a:ext>
            </a:extLst>
          </p:cNvPr>
          <p:cNvCxnSpPr/>
          <p:nvPr/>
        </p:nvCxnSpPr>
        <p:spPr>
          <a:xfrm>
            <a:off x="3390906" y="6066153"/>
            <a:ext cx="5086985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2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2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0" grpId="0" bldLvl="0" animBg="1"/>
      <p:bldP spid="11270" grpId="0"/>
      <p:bldP spid="11277" grpId="0"/>
      <p:bldP spid="6156" grpId="0"/>
      <p:bldP spid="11279" grpId="0"/>
      <p:bldP spid="615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Number_1"/>
          <p:cNvSpPr/>
          <p:nvPr>
            <p:custDataLst>
              <p:tags r:id="rId1"/>
            </p:custDataLst>
          </p:nvPr>
        </p:nvSpPr>
        <p:spPr>
          <a:xfrm>
            <a:off x="626657" y="441989"/>
            <a:ext cx="498475" cy="49847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04</a:t>
            </a:r>
            <a:endParaRPr 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1233809" y="442597"/>
            <a:ext cx="2040255" cy="4984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2400" spc="2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产品前景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2874015" y="2051687"/>
            <a:ext cx="1868805" cy="1866900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31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016377" y="3191511"/>
            <a:ext cx="2345691" cy="2341880"/>
            <a:chOff x="5102225" y="2441575"/>
            <a:chExt cx="1982788" cy="1979613"/>
          </a:xfrm>
          <a:solidFill>
            <a:srgbClr val="000000">
              <a:alpha val="60000"/>
            </a:srgbClr>
          </a:solidFill>
        </p:grpSpPr>
        <p:sp>
          <p:nvSpPr>
            <p:cNvPr id="34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012184" y="2733046"/>
            <a:ext cx="1537971" cy="1560831"/>
            <a:chOff x="5803900" y="2852738"/>
            <a:chExt cx="1300163" cy="1319212"/>
          </a:xfrm>
          <a:solidFill>
            <a:srgbClr val="000000">
              <a:alpha val="60000"/>
            </a:srgbClr>
          </a:solidFill>
        </p:grpSpPr>
        <p:sp>
          <p:nvSpPr>
            <p:cNvPr id="2" name="Freeform 18"/>
            <p:cNvSpPr>
              <a:spLocks noEditPoints="1"/>
            </p:cNvSpPr>
            <p:nvPr/>
          </p:nvSpPr>
          <p:spPr bwMode="auto">
            <a:xfrm>
              <a:off x="5803900" y="2852738"/>
              <a:ext cx="1300163" cy="1319212"/>
            </a:xfrm>
            <a:custGeom>
              <a:avLst/>
              <a:gdLst>
                <a:gd name="T0" fmla="*/ 309 w 347"/>
                <a:gd name="T1" fmla="*/ 176 h 352"/>
                <a:gd name="T2" fmla="*/ 326 w 347"/>
                <a:gd name="T3" fmla="*/ 150 h 352"/>
                <a:gd name="T4" fmla="*/ 335 w 347"/>
                <a:gd name="T5" fmla="*/ 103 h 352"/>
                <a:gd name="T6" fmla="*/ 294 w 347"/>
                <a:gd name="T7" fmla="*/ 113 h 352"/>
                <a:gd name="T8" fmla="*/ 282 w 347"/>
                <a:gd name="T9" fmla="*/ 65 h 352"/>
                <a:gd name="T10" fmla="*/ 262 w 347"/>
                <a:gd name="T11" fmla="*/ 22 h 352"/>
                <a:gd name="T12" fmla="*/ 234 w 347"/>
                <a:gd name="T13" fmla="*/ 54 h 352"/>
                <a:gd name="T14" fmla="*/ 196 w 347"/>
                <a:gd name="T15" fmla="*/ 23 h 352"/>
                <a:gd name="T16" fmla="*/ 155 w 347"/>
                <a:gd name="T17" fmla="*/ 0 h 352"/>
                <a:gd name="T18" fmla="*/ 151 w 347"/>
                <a:gd name="T19" fmla="*/ 42 h 352"/>
                <a:gd name="T20" fmla="*/ 102 w 347"/>
                <a:gd name="T21" fmla="*/ 39 h 352"/>
                <a:gd name="T22" fmla="*/ 55 w 347"/>
                <a:gd name="T23" fmla="*/ 44 h 352"/>
                <a:gd name="T24" fmla="*/ 77 w 347"/>
                <a:gd name="T25" fmla="*/ 81 h 352"/>
                <a:gd name="T26" fmla="*/ 35 w 347"/>
                <a:gd name="T27" fmla="*/ 107 h 352"/>
                <a:gd name="T28" fmla="*/ 0 w 347"/>
                <a:gd name="T29" fmla="*/ 139 h 352"/>
                <a:gd name="T30" fmla="*/ 39 w 347"/>
                <a:gd name="T31" fmla="*/ 156 h 352"/>
                <a:gd name="T32" fmla="*/ 39 w 347"/>
                <a:gd name="T33" fmla="*/ 195 h 352"/>
                <a:gd name="T34" fmla="*/ 0 w 347"/>
                <a:gd name="T35" fmla="*/ 212 h 352"/>
                <a:gd name="T36" fmla="*/ 35 w 347"/>
                <a:gd name="T37" fmla="*/ 244 h 352"/>
                <a:gd name="T38" fmla="*/ 77 w 347"/>
                <a:gd name="T39" fmla="*/ 271 h 352"/>
                <a:gd name="T40" fmla="*/ 55 w 347"/>
                <a:gd name="T41" fmla="*/ 307 h 352"/>
                <a:gd name="T42" fmla="*/ 102 w 347"/>
                <a:gd name="T43" fmla="*/ 313 h 352"/>
                <a:gd name="T44" fmla="*/ 151 w 347"/>
                <a:gd name="T45" fmla="*/ 309 h 352"/>
                <a:gd name="T46" fmla="*/ 155 w 347"/>
                <a:gd name="T47" fmla="*/ 352 h 352"/>
                <a:gd name="T48" fmla="*/ 196 w 347"/>
                <a:gd name="T49" fmla="*/ 329 h 352"/>
                <a:gd name="T50" fmla="*/ 234 w 347"/>
                <a:gd name="T51" fmla="*/ 297 h 352"/>
                <a:gd name="T52" fmla="*/ 262 w 347"/>
                <a:gd name="T53" fmla="*/ 329 h 352"/>
                <a:gd name="T54" fmla="*/ 282 w 347"/>
                <a:gd name="T55" fmla="*/ 286 h 352"/>
                <a:gd name="T56" fmla="*/ 294 w 347"/>
                <a:gd name="T57" fmla="*/ 239 h 352"/>
                <a:gd name="T58" fmla="*/ 335 w 347"/>
                <a:gd name="T59" fmla="*/ 248 h 352"/>
                <a:gd name="T60" fmla="*/ 326 w 347"/>
                <a:gd name="T61" fmla="*/ 201 h 352"/>
                <a:gd name="T62" fmla="*/ 174 w 347"/>
                <a:gd name="T63" fmla="*/ 201 h 352"/>
                <a:gd name="T64" fmla="*/ 174 w 347"/>
                <a:gd name="T65" fmla="*/ 150 h 352"/>
                <a:gd name="T66" fmla="*/ 174 w 347"/>
                <a:gd name="T67" fmla="*/ 20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7" h="352">
                  <a:moveTo>
                    <a:pt x="308" y="195"/>
                  </a:moveTo>
                  <a:cubicBezTo>
                    <a:pt x="309" y="189"/>
                    <a:pt x="309" y="182"/>
                    <a:pt x="309" y="176"/>
                  </a:cubicBezTo>
                  <a:cubicBezTo>
                    <a:pt x="309" y="169"/>
                    <a:pt x="309" y="162"/>
                    <a:pt x="308" y="156"/>
                  </a:cubicBezTo>
                  <a:cubicBezTo>
                    <a:pt x="326" y="150"/>
                    <a:pt x="326" y="150"/>
                    <a:pt x="326" y="150"/>
                  </a:cubicBezTo>
                  <a:cubicBezTo>
                    <a:pt x="347" y="139"/>
                    <a:pt x="347" y="139"/>
                    <a:pt x="347" y="139"/>
                  </a:cubicBezTo>
                  <a:cubicBezTo>
                    <a:pt x="335" y="103"/>
                    <a:pt x="335" y="103"/>
                    <a:pt x="335" y="103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294" y="113"/>
                    <a:pt x="294" y="113"/>
                    <a:pt x="294" y="113"/>
                  </a:cubicBezTo>
                  <a:cubicBezTo>
                    <a:pt x="288" y="101"/>
                    <a:pt x="280" y="90"/>
                    <a:pt x="271" y="81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92" y="44"/>
                    <a:pt x="292" y="44"/>
                    <a:pt x="292" y="44"/>
                  </a:cubicBezTo>
                  <a:cubicBezTo>
                    <a:pt x="262" y="22"/>
                    <a:pt x="262" y="22"/>
                    <a:pt x="262" y="22"/>
                  </a:cubicBezTo>
                  <a:cubicBezTo>
                    <a:pt x="245" y="39"/>
                    <a:pt x="245" y="39"/>
                    <a:pt x="245" y="39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22" y="48"/>
                    <a:pt x="210" y="44"/>
                    <a:pt x="196" y="42"/>
                  </a:cubicBezTo>
                  <a:cubicBezTo>
                    <a:pt x="196" y="23"/>
                    <a:pt x="196" y="23"/>
                    <a:pt x="196" y="23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42"/>
                    <a:pt x="151" y="42"/>
                    <a:pt x="151" y="42"/>
                  </a:cubicBezTo>
                  <a:cubicBezTo>
                    <a:pt x="138" y="44"/>
                    <a:pt x="125" y="48"/>
                    <a:pt x="113" y="54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5" y="22"/>
                    <a:pt x="85" y="22"/>
                    <a:pt x="85" y="2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67" y="90"/>
                    <a:pt x="60" y="101"/>
                    <a:pt x="53" y="113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8" y="162"/>
                    <a:pt x="38" y="169"/>
                    <a:pt x="38" y="176"/>
                  </a:cubicBezTo>
                  <a:cubicBezTo>
                    <a:pt x="38" y="182"/>
                    <a:pt x="38" y="189"/>
                    <a:pt x="39" y="195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35" y="244"/>
                    <a:pt x="35" y="244"/>
                    <a:pt x="35" y="244"/>
                  </a:cubicBezTo>
                  <a:cubicBezTo>
                    <a:pt x="53" y="239"/>
                    <a:pt x="53" y="239"/>
                    <a:pt x="53" y="239"/>
                  </a:cubicBezTo>
                  <a:cubicBezTo>
                    <a:pt x="60" y="250"/>
                    <a:pt x="67" y="261"/>
                    <a:pt x="77" y="271"/>
                  </a:cubicBezTo>
                  <a:cubicBezTo>
                    <a:pt x="65" y="286"/>
                    <a:pt x="65" y="286"/>
                    <a:pt x="65" y="286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85" y="329"/>
                    <a:pt x="85" y="329"/>
                    <a:pt x="85" y="329"/>
                  </a:cubicBezTo>
                  <a:cubicBezTo>
                    <a:pt x="102" y="313"/>
                    <a:pt x="102" y="313"/>
                    <a:pt x="102" y="313"/>
                  </a:cubicBezTo>
                  <a:cubicBezTo>
                    <a:pt x="113" y="297"/>
                    <a:pt x="113" y="297"/>
                    <a:pt x="113" y="297"/>
                  </a:cubicBezTo>
                  <a:cubicBezTo>
                    <a:pt x="125" y="303"/>
                    <a:pt x="138" y="307"/>
                    <a:pt x="151" y="309"/>
                  </a:cubicBezTo>
                  <a:cubicBezTo>
                    <a:pt x="151" y="329"/>
                    <a:pt x="151" y="329"/>
                    <a:pt x="151" y="329"/>
                  </a:cubicBezTo>
                  <a:cubicBezTo>
                    <a:pt x="155" y="352"/>
                    <a:pt x="155" y="352"/>
                    <a:pt x="155" y="352"/>
                  </a:cubicBezTo>
                  <a:cubicBezTo>
                    <a:pt x="192" y="352"/>
                    <a:pt x="192" y="352"/>
                    <a:pt x="192" y="352"/>
                  </a:cubicBezTo>
                  <a:cubicBezTo>
                    <a:pt x="196" y="329"/>
                    <a:pt x="196" y="329"/>
                    <a:pt x="196" y="329"/>
                  </a:cubicBezTo>
                  <a:cubicBezTo>
                    <a:pt x="196" y="309"/>
                    <a:pt x="196" y="309"/>
                    <a:pt x="196" y="309"/>
                  </a:cubicBezTo>
                  <a:cubicBezTo>
                    <a:pt x="210" y="307"/>
                    <a:pt x="222" y="303"/>
                    <a:pt x="234" y="297"/>
                  </a:cubicBezTo>
                  <a:cubicBezTo>
                    <a:pt x="245" y="313"/>
                    <a:pt x="245" y="313"/>
                    <a:pt x="245" y="313"/>
                  </a:cubicBezTo>
                  <a:cubicBezTo>
                    <a:pt x="262" y="329"/>
                    <a:pt x="262" y="329"/>
                    <a:pt x="262" y="329"/>
                  </a:cubicBezTo>
                  <a:cubicBezTo>
                    <a:pt x="292" y="307"/>
                    <a:pt x="292" y="307"/>
                    <a:pt x="292" y="307"/>
                  </a:cubicBezTo>
                  <a:cubicBezTo>
                    <a:pt x="282" y="286"/>
                    <a:pt x="282" y="286"/>
                    <a:pt x="282" y="286"/>
                  </a:cubicBezTo>
                  <a:cubicBezTo>
                    <a:pt x="271" y="271"/>
                    <a:pt x="271" y="271"/>
                    <a:pt x="271" y="271"/>
                  </a:cubicBezTo>
                  <a:cubicBezTo>
                    <a:pt x="280" y="261"/>
                    <a:pt x="288" y="250"/>
                    <a:pt x="294" y="239"/>
                  </a:cubicBezTo>
                  <a:cubicBezTo>
                    <a:pt x="312" y="244"/>
                    <a:pt x="312" y="244"/>
                    <a:pt x="312" y="244"/>
                  </a:cubicBezTo>
                  <a:cubicBezTo>
                    <a:pt x="335" y="248"/>
                    <a:pt x="335" y="248"/>
                    <a:pt x="335" y="248"/>
                  </a:cubicBezTo>
                  <a:cubicBezTo>
                    <a:pt x="347" y="212"/>
                    <a:pt x="347" y="212"/>
                    <a:pt x="347" y="212"/>
                  </a:cubicBezTo>
                  <a:cubicBezTo>
                    <a:pt x="326" y="201"/>
                    <a:pt x="326" y="201"/>
                    <a:pt x="326" y="201"/>
                  </a:cubicBezTo>
                  <a:lnTo>
                    <a:pt x="308" y="195"/>
                  </a:lnTo>
                  <a:close/>
                  <a:moveTo>
                    <a:pt x="174" y="201"/>
                  </a:moveTo>
                  <a:cubicBezTo>
                    <a:pt x="159" y="201"/>
                    <a:pt x="148" y="190"/>
                    <a:pt x="148" y="176"/>
                  </a:cubicBezTo>
                  <a:cubicBezTo>
                    <a:pt x="148" y="162"/>
                    <a:pt x="159" y="150"/>
                    <a:pt x="174" y="150"/>
                  </a:cubicBezTo>
                  <a:cubicBezTo>
                    <a:pt x="188" y="150"/>
                    <a:pt x="199" y="162"/>
                    <a:pt x="199" y="176"/>
                  </a:cubicBezTo>
                  <a:cubicBezTo>
                    <a:pt x="199" y="190"/>
                    <a:pt x="188" y="201"/>
                    <a:pt x="174" y="20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9"/>
            <p:cNvSpPr>
              <a:spLocks noEditPoints="1"/>
            </p:cNvSpPr>
            <p:nvPr/>
          </p:nvSpPr>
          <p:spPr bwMode="auto">
            <a:xfrm>
              <a:off x="6080125" y="3136900"/>
              <a:ext cx="747713" cy="746125"/>
            </a:xfrm>
            <a:custGeom>
              <a:avLst/>
              <a:gdLst>
                <a:gd name="T0" fmla="*/ 100 w 199"/>
                <a:gd name="T1" fmla="*/ 0 h 199"/>
                <a:gd name="T2" fmla="*/ 0 w 199"/>
                <a:gd name="T3" fmla="*/ 100 h 199"/>
                <a:gd name="T4" fmla="*/ 100 w 199"/>
                <a:gd name="T5" fmla="*/ 199 h 199"/>
                <a:gd name="T6" fmla="*/ 199 w 199"/>
                <a:gd name="T7" fmla="*/ 100 h 199"/>
                <a:gd name="T8" fmla="*/ 100 w 199"/>
                <a:gd name="T9" fmla="*/ 0 h 199"/>
                <a:gd name="T10" fmla="*/ 100 w 199"/>
                <a:gd name="T11" fmla="*/ 150 h 199"/>
                <a:gd name="T12" fmla="*/ 49 w 199"/>
                <a:gd name="T13" fmla="*/ 100 h 199"/>
                <a:gd name="T14" fmla="*/ 100 w 199"/>
                <a:gd name="T15" fmla="*/ 49 h 199"/>
                <a:gd name="T16" fmla="*/ 150 w 199"/>
                <a:gd name="T17" fmla="*/ 100 h 199"/>
                <a:gd name="T18" fmla="*/ 100 w 199"/>
                <a:gd name="T19" fmla="*/ 15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9" h="199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199"/>
                    <a:pt x="100" y="199"/>
                  </a:cubicBezTo>
                  <a:cubicBezTo>
                    <a:pt x="155" y="199"/>
                    <a:pt x="199" y="155"/>
                    <a:pt x="199" y="100"/>
                  </a:cubicBezTo>
                  <a:cubicBezTo>
                    <a:pt x="199" y="45"/>
                    <a:pt x="155" y="0"/>
                    <a:pt x="100" y="0"/>
                  </a:cubicBezTo>
                  <a:close/>
                  <a:moveTo>
                    <a:pt x="100" y="150"/>
                  </a:moveTo>
                  <a:cubicBezTo>
                    <a:pt x="72" y="150"/>
                    <a:pt x="49" y="128"/>
                    <a:pt x="49" y="100"/>
                  </a:cubicBezTo>
                  <a:cubicBezTo>
                    <a:pt x="49" y="72"/>
                    <a:pt x="72" y="49"/>
                    <a:pt x="100" y="49"/>
                  </a:cubicBezTo>
                  <a:cubicBezTo>
                    <a:pt x="127" y="49"/>
                    <a:pt x="150" y="72"/>
                    <a:pt x="150" y="100"/>
                  </a:cubicBezTo>
                  <a:cubicBezTo>
                    <a:pt x="150" y="128"/>
                    <a:pt x="127" y="150"/>
                    <a:pt x="100" y="15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327268" y="3004823"/>
            <a:ext cx="1868805" cy="1866900"/>
            <a:chOff x="5305425" y="2638425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40" name="Freeform 6"/>
            <p:cNvSpPr>
              <a:spLocks noEditPoints="1"/>
            </p:cNvSpPr>
            <p:nvPr/>
          </p:nvSpPr>
          <p:spPr bwMode="auto">
            <a:xfrm>
              <a:off x="5305425" y="2638425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F1412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572902" y="1499237"/>
            <a:ext cx="9887585" cy="4536442"/>
            <a:chOff x="2477" y="2361"/>
            <a:chExt cx="15571" cy="7144"/>
          </a:xfrm>
        </p:grpSpPr>
        <p:sp>
          <p:nvSpPr>
            <p:cNvPr id="42" name="TextBox 51"/>
            <p:cNvSpPr txBox="1"/>
            <p:nvPr/>
          </p:nvSpPr>
          <p:spPr>
            <a:xfrm>
              <a:off x="2477" y="4801"/>
              <a:ext cx="1717" cy="15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高中生，毕业生，求职人士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4724" y="2361"/>
              <a:ext cx="2518" cy="6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适用人群广</a:t>
              </a:r>
            </a:p>
          </p:txBody>
        </p:sp>
        <p:sp>
          <p:nvSpPr>
            <p:cNvPr id="44" name="TextBox 53"/>
            <p:cNvSpPr txBox="1"/>
            <p:nvPr/>
          </p:nvSpPr>
          <p:spPr>
            <a:xfrm>
              <a:off x="3018" y="7319"/>
              <a:ext cx="2732" cy="103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buNone/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600" dirty="0">
                  <a:sym typeface="微软雅黑" pitchFamily="34" charset="-122"/>
                </a:rPr>
                <a:t>更开放的资源，更便捷的平台</a:t>
              </a:r>
            </a:p>
          </p:txBody>
        </p:sp>
        <p:sp>
          <p:nvSpPr>
            <p:cNvPr id="45" name="矩形 44"/>
            <p:cNvSpPr/>
            <p:nvPr/>
          </p:nvSpPr>
          <p:spPr>
            <a:xfrm>
              <a:off x="6887" y="8875"/>
              <a:ext cx="2518" cy="6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快速便捷</a:t>
              </a:r>
            </a:p>
          </p:txBody>
        </p:sp>
        <p:sp>
          <p:nvSpPr>
            <p:cNvPr id="46" name="TextBox 55"/>
            <p:cNvSpPr txBox="1"/>
            <p:nvPr/>
          </p:nvSpPr>
          <p:spPr>
            <a:xfrm>
              <a:off x="12574" y="3813"/>
              <a:ext cx="3056" cy="57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buNone/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600" dirty="0">
                  <a:sym typeface="微软雅黑" pitchFamily="34" charset="-122"/>
                </a:rPr>
                <a:t>就业创业形势严峻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9207" y="3404"/>
              <a:ext cx="2943" cy="6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针对热门问题</a:t>
              </a:r>
            </a:p>
          </p:txBody>
        </p:sp>
        <p:sp>
          <p:nvSpPr>
            <p:cNvPr id="48" name="TextBox 57"/>
            <p:cNvSpPr txBox="1"/>
            <p:nvPr/>
          </p:nvSpPr>
          <p:spPr>
            <a:xfrm>
              <a:off x="14482" y="6896"/>
              <a:ext cx="3566" cy="57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客户与企业的双向选择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11703" y="7879"/>
              <a:ext cx="2518" cy="6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应用场景广</a:t>
              </a:r>
            </a:p>
          </p:txBody>
        </p:sp>
        <p:cxnSp>
          <p:nvCxnSpPr>
            <p:cNvPr id="50" name="肘形连接符 49"/>
            <p:cNvCxnSpPr/>
            <p:nvPr/>
          </p:nvCxnSpPr>
          <p:spPr>
            <a:xfrm rot="10800000" flipV="1">
              <a:off x="2650" y="5048"/>
              <a:ext cx="2100" cy="1258"/>
            </a:xfrm>
            <a:prstGeom prst="bentConnector3">
              <a:avLst>
                <a:gd name="adj1" fmla="val 25936"/>
              </a:avLst>
            </a:prstGeom>
            <a:ln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肘形连接符 50"/>
            <p:cNvCxnSpPr/>
            <p:nvPr/>
          </p:nvCxnSpPr>
          <p:spPr>
            <a:xfrm rot="10800000">
              <a:off x="3245" y="7116"/>
              <a:ext cx="3594" cy="789"/>
            </a:xfrm>
            <a:prstGeom prst="bentConnector3">
              <a:avLst>
                <a:gd name="adj1" fmla="val 29965"/>
              </a:avLst>
            </a:prstGeom>
            <a:ln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/>
            <p:nvPr/>
          </p:nvCxnSpPr>
          <p:spPr>
            <a:xfrm rot="10800000" flipV="1">
              <a:off x="13425" y="6793"/>
              <a:ext cx="2922" cy="831"/>
            </a:xfrm>
            <a:prstGeom prst="bentConnector3">
              <a:avLst>
                <a:gd name="adj1" fmla="val 65563"/>
              </a:avLst>
            </a:prstGeom>
            <a:ln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肘形连接符 52"/>
            <p:cNvCxnSpPr/>
            <p:nvPr/>
          </p:nvCxnSpPr>
          <p:spPr>
            <a:xfrm rot="10800000" flipV="1">
              <a:off x="11541" y="3392"/>
              <a:ext cx="3381" cy="1285"/>
            </a:xfrm>
            <a:prstGeom prst="bentConnector3">
              <a:avLst>
                <a:gd name="adj1" fmla="val 74661"/>
              </a:avLst>
            </a:prstGeom>
            <a:ln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533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0" dur="5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2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4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6" dur="5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0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4857554" y="3265123"/>
            <a:ext cx="23887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40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技术方案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4876887" y="737871"/>
            <a:ext cx="2350135" cy="2494280"/>
            <a:chOff x="1380" y="3117"/>
            <a:chExt cx="3360" cy="3360"/>
          </a:xfrm>
        </p:grpSpPr>
        <p:sp>
          <p:nvSpPr>
            <p:cNvPr id="24" name="椭圆 23"/>
            <p:cNvSpPr/>
            <p:nvPr/>
          </p:nvSpPr>
          <p:spPr>
            <a:xfrm>
              <a:off x="1380" y="3117"/>
              <a:ext cx="3360" cy="3360"/>
            </a:xfrm>
            <a:prstGeom prst="ellipse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  <a:effectLst>
              <a:outerShdw blurRad="50800" dist="50800" dir="5400000" algn="ctr" rotWithShape="0">
                <a:srgbClr val="000000">
                  <a:alpha val="5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KSO_Shape"/>
            <p:cNvSpPr/>
            <p:nvPr/>
          </p:nvSpPr>
          <p:spPr bwMode="auto">
            <a:xfrm>
              <a:off x="2075" y="3705"/>
              <a:ext cx="1940" cy="2356"/>
            </a:xfrm>
            <a:custGeom>
              <a:avLst/>
              <a:gdLst>
                <a:gd name="T0" fmla="*/ 440790 w 2792413"/>
                <a:gd name="T1" fmla="*/ 2575798 h 3389313"/>
                <a:gd name="T2" fmla="*/ 1147253 w 2792413"/>
                <a:gd name="T3" fmla="*/ 1201035 h 3389313"/>
                <a:gd name="T4" fmla="*/ 1223433 w 2792413"/>
                <a:gd name="T5" fmla="*/ 1473921 h 3389313"/>
                <a:gd name="T6" fmla="*/ 1315165 w 2792413"/>
                <a:gd name="T7" fmla="*/ 1458373 h 3389313"/>
                <a:gd name="T8" fmla="*/ 1462128 w 2792413"/>
                <a:gd name="T9" fmla="*/ 1368574 h 3389313"/>
                <a:gd name="T10" fmla="*/ 1552274 w 2792413"/>
                <a:gd name="T11" fmla="*/ 1517392 h 3389313"/>
                <a:gd name="T12" fmla="*/ 1632262 w 2792413"/>
                <a:gd name="T13" fmla="*/ 1262910 h 3389313"/>
                <a:gd name="T14" fmla="*/ 1689714 w 2792413"/>
                <a:gd name="T15" fmla="*/ 1093784 h 3389313"/>
                <a:gd name="T16" fmla="*/ 1947454 w 2792413"/>
                <a:gd name="T17" fmla="*/ 1176285 h 3389313"/>
                <a:gd name="T18" fmla="*/ 2040457 w 2792413"/>
                <a:gd name="T19" fmla="*/ 1240064 h 3389313"/>
                <a:gd name="T20" fmla="*/ 2124889 w 2792413"/>
                <a:gd name="T21" fmla="*/ 1394276 h 3389313"/>
                <a:gd name="T22" fmla="*/ 2358823 w 2792413"/>
                <a:gd name="T23" fmla="*/ 1575460 h 3389313"/>
                <a:gd name="T24" fmla="*/ 2669254 w 2792413"/>
                <a:gd name="T25" fmla="*/ 1240381 h 3389313"/>
                <a:gd name="T26" fmla="*/ 2738767 w 2792413"/>
                <a:gd name="T27" fmla="*/ 1227371 h 3389313"/>
                <a:gd name="T28" fmla="*/ 2783840 w 2792413"/>
                <a:gd name="T29" fmla="*/ 1283853 h 3389313"/>
                <a:gd name="T30" fmla="*/ 2705122 w 2792413"/>
                <a:gd name="T31" fmla="*/ 1422200 h 3389313"/>
                <a:gd name="T32" fmla="*/ 2761621 w 2792413"/>
                <a:gd name="T33" fmla="*/ 1492008 h 3389313"/>
                <a:gd name="T34" fmla="*/ 2775270 w 2792413"/>
                <a:gd name="T35" fmla="*/ 1582441 h 3389313"/>
                <a:gd name="T36" fmla="*/ 2740355 w 2792413"/>
                <a:gd name="T37" fmla="*/ 1669383 h 3389313"/>
                <a:gd name="T38" fmla="*/ 2438811 w 2792413"/>
                <a:gd name="T39" fmla="*/ 2001606 h 3389313"/>
                <a:gd name="T40" fmla="*/ 2326447 w 2792413"/>
                <a:gd name="T41" fmla="*/ 2083155 h 3389313"/>
                <a:gd name="T42" fmla="*/ 2234397 w 2792413"/>
                <a:gd name="T43" fmla="*/ 2095530 h 3389313"/>
                <a:gd name="T44" fmla="*/ 2140759 w 2792413"/>
                <a:gd name="T45" fmla="*/ 2059674 h 3389313"/>
                <a:gd name="T46" fmla="*/ 2049979 w 2792413"/>
                <a:gd name="T47" fmla="*/ 1965116 h 3389313"/>
                <a:gd name="T48" fmla="*/ 1428165 w 2792413"/>
                <a:gd name="T49" fmla="*/ 2143126 h 3389313"/>
                <a:gd name="T50" fmla="*/ 1429434 w 2792413"/>
                <a:gd name="T51" fmla="*/ 1759182 h 3389313"/>
                <a:gd name="T52" fmla="*/ 1368174 w 2792413"/>
                <a:gd name="T53" fmla="*/ 1755057 h 3389313"/>
                <a:gd name="T54" fmla="*/ 1337384 w 2792413"/>
                <a:gd name="T55" fmla="*/ 1826769 h 3389313"/>
                <a:gd name="T56" fmla="*/ 852376 w 2792413"/>
                <a:gd name="T57" fmla="*/ 1682710 h 3389313"/>
                <a:gd name="T58" fmla="*/ 784766 w 2792413"/>
                <a:gd name="T59" fmla="*/ 2018424 h 3389313"/>
                <a:gd name="T60" fmla="*/ 485762 w 2792413"/>
                <a:gd name="T61" fmla="*/ 1784884 h 3389313"/>
                <a:gd name="T62" fmla="*/ 583526 w 2792413"/>
                <a:gd name="T63" fmla="*/ 1432036 h 3389313"/>
                <a:gd name="T64" fmla="*/ 667641 w 2792413"/>
                <a:gd name="T65" fmla="*/ 1278141 h 3389313"/>
                <a:gd name="T66" fmla="*/ 848249 w 2792413"/>
                <a:gd name="T67" fmla="*/ 1188343 h 3389313"/>
                <a:gd name="T68" fmla="*/ 1117099 w 2792413"/>
                <a:gd name="T69" fmla="*/ 1090294 h 3389313"/>
                <a:gd name="T70" fmla="*/ 1495426 w 2792413"/>
                <a:gd name="T71" fmla="*/ 10798 h 3389313"/>
                <a:gd name="T72" fmla="*/ 1596073 w 2792413"/>
                <a:gd name="T73" fmla="*/ 50816 h 3389313"/>
                <a:gd name="T74" fmla="*/ 1679258 w 2792413"/>
                <a:gd name="T75" fmla="*/ 116241 h 3389313"/>
                <a:gd name="T76" fmla="*/ 1743076 w 2792413"/>
                <a:gd name="T77" fmla="*/ 203263 h 3389313"/>
                <a:gd name="T78" fmla="*/ 1802448 w 2792413"/>
                <a:gd name="T79" fmla="*/ 402397 h 3389313"/>
                <a:gd name="T80" fmla="*/ 1849121 w 2792413"/>
                <a:gd name="T81" fmla="*/ 458612 h 3389313"/>
                <a:gd name="T82" fmla="*/ 1861186 w 2792413"/>
                <a:gd name="T83" fmla="*/ 526260 h 3389313"/>
                <a:gd name="T84" fmla="*/ 1823086 w 2792413"/>
                <a:gd name="T85" fmla="*/ 626621 h 3389313"/>
                <a:gd name="T86" fmla="*/ 1771651 w 2792413"/>
                <a:gd name="T87" fmla="*/ 681248 h 3389313"/>
                <a:gd name="T88" fmla="*/ 1688148 w 2792413"/>
                <a:gd name="T89" fmla="*/ 863867 h 3389313"/>
                <a:gd name="T90" fmla="*/ 1552576 w 2792413"/>
                <a:gd name="T91" fmla="*/ 992176 h 3389313"/>
                <a:gd name="T92" fmla="*/ 1464628 w 2792413"/>
                <a:gd name="T93" fmla="*/ 1024254 h 3389313"/>
                <a:gd name="T94" fmla="*/ 1364933 w 2792413"/>
                <a:gd name="T95" fmla="*/ 1028383 h 3389313"/>
                <a:gd name="T96" fmla="*/ 1273493 w 2792413"/>
                <a:gd name="T97" fmla="*/ 1003928 h 3389313"/>
                <a:gd name="T98" fmla="*/ 1136333 w 2792413"/>
                <a:gd name="T99" fmla="*/ 893721 h 3389313"/>
                <a:gd name="T100" fmla="*/ 1043305 w 2792413"/>
                <a:gd name="T101" fmla="*/ 719677 h 3389313"/>
                <a:gd name="T102" fmla="*/ 984250 w 2792413"/>
                <a:gd name="T103" fmla="*/ 642183 h 3389313"/>
                <a:gd name="T104" fmla="*/ 943610 w 2792413"/>
                <a:gd name="T105" fmla="*/ 580887 h 3389313"/>
                <a:gd name="T106" fmla="*/ 930275 w 2792413"/>
                <a:gd name="T107" fmla="*/ 508792 h 3389313"/>
                <a:gd name="T108" fmla="*/ 958215 w 2792413"/>
                <a:gd name="T109" fmla="*/ 440826 h 3389313"/>
                <a:gd name="T110" fmla="*/ 1010603 w 2792413"/>
                <a:gd name="T111" fmla="*/ 336019 h 3389313"/>
                <a:gd name="T112" fmla="*/ 1081405 w 2792413"/>
                <a:gd name="T113" fmla="*/ 168327 h 3389313"/>
                <a:gd name="T114" fmla="*/ 1152525 w 2792413"/>
                <a:gd name="T115" fmla="*/ 89245 h 3389313"/>
                <a:gd name="T116" fmla="*/ 1242060 w 2792413"/>
                <a:gd name="T117" fmla="*/ 32713 h 3389313"/>
                <a:gd name="T118" fmla="*/ 1348105 w 2792413"/>
                <a:gd name="T119" fmla="*/ 3494 h 3389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92413" h="3389313">
                  <a:moveTo>
                    <a:pt x="520700" y="2665413"/>
                  </a:moveTo>
                  <a:lnTo>
                    <a:pt x="2271713" y="2665413"/>
                  </a:lnTo>
                  <a:lnTo>
                    <a:pt x="2258063" y="3389313"/>
                  </a:lnTo>
                  <a:lnTo>
                    <a:pt x="534985" y="3389313"/>
                  </a:lnTo>
                  <a:lnTo>
                    <a:pt x="520700" y="2665413"/>
                  </a:lnTo>
                  <a:close/>
                  <a:moveTo>
                    <a:pt x="0" y="2312988"/>
                  </a:moveTo>
                  <a:lnTo>
                    <a:pt x="2792413" y="2312988"/>
                  </a:lnTo>
                  <a:lnTo>
                    <a:pt x="2504058" y="3016251"/>
                  </a:lnTo>
                  <a:lnTo>
                    <a:pt x="2343366" y="3016251"/>
                  </a:lnTo>
                  <a:lnTo>
                    <a:pt x="2351623" y="2575798"/>
                  </a:lnTo>
                  <a:lnTo>
                    <a:pt x="440790" y="2575798"/>
                  </a:lnTo>
                  <a:lnTo>
                    <a:pt x="449047" y="3016251"/>
                  </a:lnTo>
                  <a:lnTo>
                    <a:pt x="288355" y="3016251"/>
                  </a:lnTo>
                  <a:lnTo>
                    <a:pt x="0" y="2312988"/>
                  </a:lnTo>
                  <a:close/>
                  <a:moveTo>
                    <a:pt x="1131065" y="1087438"/>
                  </a:moveTo>
                  <a:lnTo>
                    <a:pt x="1131065" y="1087755"/>
                  </a:lnTo>
                  <a:lnTo>
                    <a:pt x="1131700" y="1087438"/>
                  </a:lnTo>
                  <a:lnTo>
                    <a:pt x="1133287" y="1104890"/>
                  </a:lnTo>
                  <a:lnTo>
                    <a:pt x="1135826" y="1125198"/>
                  </a:lnTo>
                  <a:lnTo>
                    <a:pt x="1138683" y="1148044"/>
                  </a:lnTo>
                  <a:lnTo>
                    <a:pt x="1142492" y="1173112"/>
                  </a:lnTo>
                  <a:lnTo>
                    <a:pt x="1147253" y="1201035"/>
                  </a:lnTo>
                  <a:lnTo>
                    <a:pt x="1153284" y="1231179"/>
                  </a:lnTo>
                  <a:lnTo>
                    <a:pt x="1160267" y="1262910"/>
                  </a:lnTo>
                  <a:lnTo>
                    <a:pt x="1168520" y="1297180"/>
                  </a:lnTo>
                  <a:lnTo>
                    <a:pt x="1178042" y="1333670"/>
                  </a:lnTo>
                  <a:lnTo>
                    <a:pt x="1183439" y="1352074"/>
                  </a:lnTo>
                  <a:lnTo>
                    <a:pt x="1188835" y="1371430"/>
                  </a:lnTo>
                  <a:lnTo>
                    <a:pt x="1195183" y="1391103"/>
                  </a:lnTo>
                  <a:lnTo>
                    <a:pt x="1201531" y="1411094"/>
                  </a:lnTo>
                  <a:lnTo>
                    <a:pt x="1208514" y="1431719"/>
                  </a:lnTo>
                  <a:lnTo>
                    <a:pt x="1215497" y="1452344"/>
                  </a:lnTo>
                  <a:lnTo>
                    <a:pt x="1223433" y="1473921"/>
                  </a:lnTo>
                  <a:lnTo>
                    <a:pt x="1231685" y="1495498"/>
                  </a:lnTo>
                  <a:lnTo>
                    <a:pt x="1240573" y="1517392"/>
                  </a:lnTo>
                  <a:lnTo>
                    <a:pt x="1249461" y="1539604"/>
                  </a:lnTo>
                  <a:lnTo>
                    <a:pt x="1258983" y="1562450"/>
                  </a:lnTo>
                  <a:lnTo>
                    <a:pt x="1269458" y="1585296"/>
                  </a:lnTo>
                  <a:lnTo>
                    <a:pt x="1279932" y="1608460"/>
                  </a:lnTo>
                  <a:lnTo>
                    <a:pt x="1291359" y="1632258"/>
                  </a:lnTo>
                  <a:lnTo>
                    <a:pt x="1294851" y="1601162"/>
                  </a:lnTo>
                  <a:lnTo>
                    <a:pt x="1298977" y="1571018"/>
                  </a:lnTo>
                  <a:lnTo>
                    <a:pt x="1306913" y="1512315"/>
                  </a:lnTo>
                  <a:lnTo>
                    <a:pt x="1315165" y="1458373"/>
                  </a:lnTo>
                  <a:lnTo>
                    <a:pt x="1323101" y="1409824"/>
                  </a:lnTo>
                  <a:lnTo>
                    <a:pt x="1330084" y="1368574"/>
                  </a:lnTo>
                  <a:lnTo>
                    <a:pt x="1336115" y="1335574"/>
                  </a:lnTo>
                  <a:lnTo>
                    <a:pt x="1342780" y="1300670"/>
                  </a:lnTo>
                  <a:lnTo>
                    <a:pt x="1298025" y="1196275"/>
                  </a:lnTo>
                  <a:lnTo>
                    <a:pt x="1370395" y="1127736"/>
                  </a:lnTo>
                  <a:lnTo>
                    <a:pt x="1421817" y="1127736"/>
                  </a:lnTo>
                  <a:lnTo>
                    <a:pt x="1494187" y="1196275"/>
                  </a:lnTo>
                  <a:lnTo>
                    <a:pt x="1449749" y="1300670"/>
                  </a:lnTo>
                  <a:lnTo>
                    <a:pt x="1456415" y="1335574"/>
                  </a:lnTo>
                  <a:lnTo>
                    <a:pt x="1462128" y="1368574"/>
                  </a:lnTo>
                  <a:lnTo>
                    <a:pt x="1469746" y="1409824"/>
                  </a:lnTo>
                  <a:lnTo>
                    <a:pt x="1477364" y="1458373"/>
                  </a:lnTo>
                  <a:lnTo>
                    <a:pt x="1485617" y="1512315"/>
                  </a:lnTo>
                  <a:lnTo>
                    <a:pt x="1493869" y="1571018"/>
                  </a:lnTo>
                  <a:lnTo>
                    <a:pt x="1497678" y="1601162"/>
                  </a:lnTo>
                  <a:lnTo>
                    <a:pt x="1501170" y="1632258"/>
                  </a:lnTo>
                  <a:lnTo>
                    <a:pt x="1512279" y="1608460"/>
                  </a:lnTo>
                  <a:lnTo>
                    <a:pt x="1523072" y="1585296"/>
                  </a:lnTo>
                  <a:lnTo>
                    <a:pt x="1533229" y="1562450"/>
                  </a:lnTo>
                  <a:lnTo>
                    <a:pt x="1542751" y="1539604"/>
                  </a:lnTo>
                  <a:lnTo>
                    <a:pt x="1552274" y="1517392"/>
                  </a:lnTo>
                  <a:lnTo>
                    <a:pt x="1560844" y="1495498"/>
                  </a:lnTo>
                  <a:lnTo>
                    <a:pt x="1568779" y="1473921"/>
                  </a:lnTo>
                  <a:lnTo>
                    <a:pt x="1576715" y="1452344"/>
                  </a:lnTo>
                  <a:lnTo>
                    <a:pt x="1584015" y="1431719"/>
                  </a:lnTo>
                  <a:lnTo>
                    <a:pt x="1590681" y="1411094"/>
                  </a:lnTo>
                  <a:lnTo>
                    <a:pt x="1597346" y="1391103"/>
                  </a:lnTo>
                  <a:lnTo>
                    <a:pt x="1603377" y="1371430"/>
                  </a:lnTo>
                  <a:lnTo>
                    <a:pt x="1609408" y="1352074"/>
                  </a:lnTo>
                  <a:lnTo>
                    <a:pt x="1614487" y="1333670"/>
                  </a:lnTo>
                  <a:lnTo>
                    <a:pt x="1624327" y="1297180"/>
                  </a:lnTo>
                  <a:lnTo>
                    <a:pt x="1632262" y="1262910"/>
                  </a:lnTo>
                  <a:lnTo>
                    <a:pt x="1639563" y="1231179"/>
                  </a:lnTo>
                  <a:lnTo>
                    <a:pt x="1644959" y="1201035"/>
                  </a:lnTo>
                  <a:lnTo>
                    <a:pt x="1649720" y="1173112"/>
                  </a:lnTo>
                  <a:lnTo>
                    <a:pt x="1653846" y="1148044"/>
                  </a:lnTo>
                  <a:lnTo>
                    <a:pt x="1657020" y="1125198"/>
                  </a:lnTo>
                  <a:lnTo>
                    <a:pt x="1659242" y="1104890"/>
                  </a:lnTo>
                  <a:lnTo>
                    <a:pt x="1660829" y="1087438"/>
                  </a:lnTo>
                  <a:lnTo>
                    <a:pt x="1661464" y="1087755"/>
                  </a:lnTo>
                  <a:lnTo>
                    <a:pt x="1661464" y="1087438"/>
                  </a:lnTo>
                  <a:lnTo>
                    <a:pt x="1675430" y="1090294"/>
                  </a:lnTo>
                  <a:lnTo>
                    <a:pt x="1689714" y="1093784"/>
                  </a:lnTo>
                  <a:lnTo>
                    <a:pt x="1703998" y="1097592"/>
                  </a:lnTo>
                  <a:lnTo>
                    <a:pt x="1718916" y="1101400"/>
                  </a:lnTo>
                  <a:lnTo>
                    <a:pt x="1749705" y="1110919"/>
                  </a:lnTo>
                  <a:lnTo>
                    <a:pt x="1782399" y="1120756"/>
                  </a:lnTo>
                  <a:lnTo>
                    <a:pt x="1812871" y="1129640"/>
                  </a:lnTo>
                  <a:lnTo>
                    <a:pt x="1841120" y="1138208"/>
                  </a:lnTo>
                  <a:lnTo>
                    <a:pt x="1866831" y="1146458"/>
                  </a:lnTo>
                  <a:lnTo>
                    <a:pt x="1890002" y="1154390"/>
                  </a:lnTo>
                  <a:lnTo>
                    <a:pt x="1911269" y="1162006"/>
                  </a:lnTo>
                  <a:lnTo>
                    <a:pt x="1930314" y="1168987"/>
                  </a:lnTo>
                  <a:lnTo>
                    <a:pt x="1947454" y="1176285"/>
                  </a:lnTo>
                  <a:lnTo>
                    <a:pt x="1962690" y="1183266"/>
                  </a:lnTo>
                  <a:lnTo>
                    <a:pt x="1976021" y="1189612"/>
                  </a:lnTo>
                  <a:lnTo>
                    <a:pt x="1987766" y="1195958"/>
                  </a:lnTo>
                  <a:lnTo>
                    <a:pt x="1998240" y="1201670"/>
                  </a:lnTo>
                  <a:lnTo>
                    <a:pt x="2006811" y="1207381"/>
                  </a:lnTo>
                  <a:lnTo>
                    <a:pt x="2014111" y="1212775"/>
                  </a:lnTo>
                  <a:lnTo>
                    <a:pt x="2020142" y="1218487"/>
                  </a:lnTo>
                  <a:lnTo>
                    <a:pt x="2025221" y="1223564"/>
                  </a:lnTo>
                  <a:lnTo>
                    <a:pt x="2029030" y="1228641"/>
                  </a:lnTo>
                  <a:lnTo>
                    <a:pt x="2035061" y="1234035"/>
                  </a:lnTo>
                  <a:lnTo>
                    <a:pt x="2040457" y="1240064"/>
                  </a:lnTo>
                  <a:lnTo>
                    <a:pt x="2046170" y="1246410"/>
                  </a:lnTo>
                  <a:lnTo>
                    <a:pt x="2051249" y="1252756"/>
                  </a:lnTo>
                  <a:lnTo>
                    <a:pt x="2056010" y="1259420"/>
                  </a:lnTo>
                  <a:lnTo>
                    <a:pt x="2060771" y="1266401"/>
                  </a:lnTo>
                  <a:lnTo>
                    <a:pt x="2065215" y="1273699"/>
                  </a:lnTo>
                  <a:lnTo>
                    <a:pt x="2068706" y="1281631"/>
                  </a:lnTo>
                  <a:lnTo>
                    <a:pt x="2069976" y="1283535"/>
                  </a:lnTo>
                  <a:lnTo>
                    <a:pt x="2072833" y="1289564"/>
                  </a:lnTo>
                  <a:lnTo>
                    <a:pt x="2083942" y="1312410"/>
                  </a:lnTo>
                  <a:lnTo>
                    <a:pt x="2101717" y="1348584"/>
                  </a:lnTo>
                  <a:lnTo>
                    <a:pt x="2124889" y="1394276"/>
                  </a:lnTo>
                  <a:lnTo>
                    <a:pt x="2151869" y="1446950"/>
                  </a:lnTo>
                  <a:lnTo>
                    <a:pt x="2182341" y="1504382"/>
                  </a:lnTo>
                  <a:lnTo>
                    <a:pt x="2197894" y="1534210"/>
                  </a:lnTo>
                  <a:lnTo>
                    <a:pt x="2214399" y="1563719"/>
                  </a:lnTo>
                  <a:lnTo>
                    <a:pt x="2230588" y="1593229"/>
                  </a:lnTo>
                  <a:lnTo>
                    <a:pt x="2247093" y="1622104"/>
                  </a:lnTo>
                  <a:lnTo>
                    <a:pt x="2260742" y="1645902"/>
                  </a:lnTo>
                  <a:lnTo>
                    <a:pt x="2274073" y="1668431"/>
                  </a:lnTo>
                  <a:lnTo>
                    <a:pt x="2305497" y="1634479"/>
                  </a:lnTo>
                  <a:lnTo>
                    <a:pt x="2332478" y="1604652"/>
                  </a:lnTo>
                  <a:lnTo>
                    <a:pt x="2358823" y="1575460"/>
                  </a:lnTo>
                  <a:lnTo>
                    <a:pt x="2406752" y="1520883"/>
                  </a:lnTo>
                  <a:lnTo>
                    <a:pt x="2443572" y="1478046"/>
                  </a:lnTo>
                  <a:lnTo>
                    <a:pt x="2465157" y="1453296"/>
                  </a:lnTo>
                  <a:lnTo>
                    <a:pt x="2468013" y="1449805"/>
                  </a:lnTo>
                  <a:lnTo>
                    <a:pt x="2471822" y="1445681"/>
                  </a:lnTo>
                  <a:lnTo>
                    <a:pt x="2475631" y="1441555"/>
                  </a:lnTo>
                  <a:lnTo>
                    <a:pt x="2483567" y="1434257"/>
                  </a:lnTo>
                  <a:lnTo>
                    <a:pt x="2491819" y="1427276"/>
                  </a:lnTo>
                  <a:lnTo>
                    <a:pt x="2500390" y="1420930"/>
                  </a:lnTo>
                  <a:lnTo>
                    <a:pt x="2664175" y="1245141"/>
                  </a:lnTo>
                  <a:lnTo>
                    <a:pt x="2669254" y="1240381"/>
                  </a:lnTo>
                  <a:lnTo>
                    <a:pt x="2674967" y="1235939"/>
                  </a:lnTo>
                  <a:lnTo>
                    <a:pt x="2680681" y="1232131"/>
                  </a:lnTo>
                  <a:lnTo>
                    <a:pt x="2686712" y="1229275"/>
                  </a:lnTo>
                  <a:lnTo>
                    <a:pt x="2693060" y="1227054"/>
                  </a:lnTo>
                  <a:lnTo>
                    <a:pt x="2699408" y="1225150"/>
                  </a:lnTo>
                  <a:lnTo>
                    <a:pt x="2706074" y="1224198"/>
                  </a:lnTo>
                  <a:lnTo>
                    <a:pt x="2712422" y="1223247"/>
                  </a:lnTo>
                  <a:lnTo>
                    <a:pt x="2719088" y="1223247"/>
                  </a:lnTo>
                  <a:lnTo>
                    <a:pt x="2725754" y="1224198"/>
                  </a:lnTo>
                  <a:lnTo>
                    <a:pt x="2732419" y="1225468"/>
                  </a:lnTo>
                  <a:lnTo>
                    <a:pt x="2738767" y="1227371"/>
                  </a:lnTo>
                  <a:lnTo>
                    <a:pt x="2745116" y="1229910"/>
                  </a:lnTo>
                  <a:lnTo>
                    <a:pt x="2751147" y="1233400"/>
                  </a:lnTo>
                  <a:lnTo>
                    <a:pt x="2757178" y="1237525"/>
                  </a:lnTo>
                  <a:lnTo>
                    <a:pt x="2762574" y="1241968"/>
                  </a:lnTo>
                  <a:lnTo>
                    <a:pt x="2767335" y="1247045"/>
                  </a:lnTo>
                  <a:lnTo>
                    <a:pt x="2771779" y="1252756"/>
                  </a:lnTo>
                  <a:lnTo>
                    <a:pt x="2775270" y="1258151"/>
                  </a:lnTo>
                  <a:lnTo>
                    <a:pt x="2778444" y="1264497"/>
                  </a:lnTo>
                  <a:lnTo>
                    <a:pt x="2780666" y="1270843"/>
                  </a:lnTo>
                  <a:lnTo>
                    <a:pt x="2782571" y="1277189"/>
                  </a:lnTo>
                  <a:lnTo>
                    <a:pt x="2783840" y="1283853"/>
                  </a:lnTo>
                  <a:lnTo>
                    <a:pt x="2784475" y="1290199"/>
                  </a:lnTo>
                  <a:lnTo>
                    <a:pt x="2784475" y="1296862"/>
                  </a:lnTo>
                  <a:lnTo>
                    <a:pt x="2783840" y="1303526"/>
                  </a:lnTo>
                  <a:lnTo>
                    <a:pt x="2782253" y="1310189"/>
                  </a:lnTo>
                  <a:lnTo>
                    <a:pt x="2780349" y="1316535"/>
                  </a:lnTo>
                  <a:lnTo>
                    <a:pt x="2777492" y="1322882"/>
                  </a:lnTo>
                  <a:lnTo>
                    <a:pt x="2774635" y="1328911"/>
                  </a:lnTo>
                  <a:lnTo>
                    <a:pt x="2770509" y="1334622"/>
                  </a:lnTo>
                  <a:lnTo>
                    <a:pt x="2766065" y="1340334"/>
                  </a:lnTo>
                  <a:lnTo>
                    <a:pt x="2694964" y="1416171"/>
                  </a:lnTo>
                  <a:lnTo>
                    <a:pt x="2705122" y="1422200"/>
                  </a:lnTo>
                  <a:lnTo>
                    <a:pt x="2709883" y="1426007"/>
                  </a:lnTo>
                  <a:lnTo>
                    <a:pt x="2714644" y="1429815"/>
                  </a:lnTo>
                  <a:lnTo>
                    <a:pt x="2721310" y="1435844"/>
                  </a:lnTo>
                  <a:lnTo>
                    <a:pt x="2727658" y="1441873"/>
                  </a:lnTo>
                  <a:lnTo>
                    <a:pt x="2733689" y="1448854"/>
                  </a:lnTo>
                  <a:lnTo>
                    <a:pt x="2739085" y="1455517"/>
                  </a:lnTo>
                  <a:lnTo>
                    <a:pt x="2744481" y="1462498"/>
                  </a:lnTo>
                  <a:lnTo>
                    <a:pt x="2749242" y="1469478"/>
                  </a:lnTo>
                  <a:lnTo>
                    <a:pt x="2753686" y="1476777"/>
                  </a:lnTo>
                  <a:lnTo>
                    <a:pt x="2757812" y="1484392"/>
                  </a:lnTo>
                  <a:lnTo>
                    <a:pt x="2761621" y="1492008"/>
                  </a:lnTo>
                  <a:lnTo>
                    <a:pt x="2764478" y="1499940"/>
                  </a:lnTo>
                  <a:lnTo>
                    <a:pt x="2767335" y="1507873"/>
                  </a:lnTo>
                  <a:lnTo>
                    <a:pt x="2770191" y="1515806"/>
                  </a:lnTo>
                  <a:lnTo>
                    <a:pt x="2771779" y="1524056"/>
                  </a:lnTo>
                  <a:lnTo>
                    <a:pt x="2773683" y="1532306"/>
                  </a:lnTo>
                  <a:lnTo>
                    <a:pt x="2774953" y="1540556"/>
                  </a:lnTo>
                  <a:lnTo>
                    <a:pt x="2775905" y="1548806"/>
                  </a:lnTo>
                  <a:lnTo>
                    <a:pt x="2776222" y="1557373"/>
                  </a:lnTo>
                  <a:lnTo>
                    <a:pt x="2776222" y="1565623"/>
                  </a:lnTo>
                  <a:lnTo>
                    <a:pt x="2775905" y="1574191"/>
                  </a:lnTo>
                  <a:lnTo>
                    <a:pt x="2775270" y="1582441"/>
                  </a:lnTo>
                  <a:lnTo>
                    <a:pt x="2774000" y="1591008"/>
                  </a:lnTo>
                  <a:lnTo>
                    <a:pt x="2772731" y="1598941"/>
                  </a:lnTo>
                  <a:lnTo>
                    <a:pt x="2770826" y="1607508"/>
                  </a:lnTo>
                  <a:lnTo>
                    <a:pt x="2768604" y="1615758"/>
                  </a:lnTo>
                  <a:lnTo>
                    <a:pt x="2765430" y="1623691"/>
                  </a:lnTo>
                  <a:lnTo>
                    <a:pt x="2762574" y="1631624"/>
                  </a:lnTo>
                  <a:lnTo>
                    <a:pt x="2758765" y="1639556"/>
                  </a:lnTo>
                  <a:lnTo>
                    <a:pt x="2754956" y="1647489"/>
                  </a:lnTo>
                  <a:lnTo>
                    <a:pt x="2750194" y="1654787"/>
                  </a:lnTo>
                  <a:lnTo>
                    <a:pt x="2745433" y="1662085"/>
                  </a:lnTo>
                  <a:lnTo>
                    <a:pt x="2740355" y="1669383"/>
                  </a:lnTo>
                  <a:lnTo>
                    <a:pt x="2734641" y="1676364"/>
                  </a:lnTo>
                  <a:lnTo>
                    <a:pt x="2716549" y="1697941"/>
                  </a:lnTo>
                  <a:lnTo>
                    <a:pt x="2670206" y="1751249"/>
                  </a:lnTo>
                  <a:lnTo>
                    <a:pt x="2639417" y="1786470"/>
                  </a:lnTo>
                  <a:lnTo>
                    <a:pt x="2605136" y="1824865"/>
                  </a:lnTo>
                  <a:lnTo>
                    <a:pt x="2569586" y="1864529"/>
                  </a:lnTo>
                  <a:lnTo>
                    <a:pt x="2532766" y="1904827"/>
                  </a:lnTo>
                  <a:lnTo>
                    <a:pt x="2508325" y="1930529"/>
                  </a:lnTo>
                  <a:lnTo>
                    <a:pt x="2484519" y="1955914"/>
                  </a:lnTo>
                  <a:lnTo>
                    <a:pt x="2461030" y="1979712"/>
                  </a:lnTo>
                  <a:lnTo>
                    <a:pt x="2438811" y="2001606"/>
                  </a:lnTo>
                  <a:lnTo>
                    <a:pt x="2426115" y="2013347"/>
                  </a:lnTo>
                  <a:lnTo>
                    <a:pt x="2413418" y="2025087"/>
                  </a:lnTo>
                  <a:lnTo>
                    <a:pt x="2400722" y="2035876"/>
                  </a:lnTo>
                  <a:lnTo>
                    <a:pt x="2387708" y="2046664"/>
                  </a:lnTo>
                  <a:lnTo>
                    <a:pt x="2380090" y="2052376"/>
                  </a:lnTo>
                  <a:lnTo>
                    <a:pt x="2371837" y="2058405"/>
                  </a:lnTo>
                  <a:lnTo>
                    <a:pt x="2362314" y="2064751"/>
                  </a:lnTo>
                  <a:lnTo>
                    <a:pt x="2351205" y="2071414"/>
                  </a:lnTo>
                  <a:lnTo>
                    <a:pt x="2343904" y="2075222"/>
                  </a:lnTo>
                  <a:lnTo>
                    <a:pt x="2335969" y="2079347"/>
                  </a:lnTo>
                  <a:lnTo>
                    <a:pt x="2326447" y="2083155"/>
                  </a:lnTo>
                  <a:lnTo>
                    <a:pt x="2315337" y="2087280"/>
                  </a:lnTo>
                  <a:lnTo>
                    <a:pt x="2307719" y="2089501"/>
                  </a:lnTo>
                  <a:lnTo>
                    <a:pt x="2300101" y="2091405"/>
                  </a:lnTo>
                  <a:lnTo>
                    <a:pt x="2292801" y="2093309"/>
                  </a:lnTo>
                  <a:lnTo>
                    <a:pt x="2284865" y="2094578"/>
                  </a:lnTo>
                  <a:lnTo>
                    <a:pt x="2277565" y="2095530"/>
                  </a:lnTo>
                  <a:lnTo>
                    <a:pt x="2270582" y="2096164"/>
                  </a:lnTo>
                  <a:lnTo>
                    <a:pt x="2262964" y="2096799"/>
                  </a:lnTo>
                  <a:lnTo>
                    <a:pt x="2255981" y="2097116"/>
                  </a:lnTo>
                  <a:lnTo>
                    <a:pt x="2244871" y="2096799"/>
                  </a:lnTo>
                  <a:lnTo>
                    <a:pt x="2234397" y="2095530"/>
                  </a:lnTo>
                  <a:lnTo>
                    <a:pt x="2224557" y="2093943"/>
                  </a:lnTo>
                  <a:lnTo>
                    <a:pt x="2215034" y="2092357"/>
                  </a:lnTo>
                  <a:lnTo>
                    <a:pt x="2206147" y="2090453"/>
                  </a:lnTo>
                  <a:lnTo>
                    <a:pt x="2197894" y="2087597"/>
                  </a:lnTo>
                  <a:lnTo>
                    <a:pt x="2190593" y="2085058"/>
                  </a:lnTo>
                  <a:lnTo>
                    <a:pt x="2183610" y="2082520"/>
                  </a:lnTo>
                  <a:lnTo>
                    <a:pt x="2176945" y="2079982"/>
                  </a:lnTo>
                  <a:lnTo>
                    <a:pt x="2170596" y="2077126"/>
                  </a:lnTo>
                  <a:lnTo>
                    <a:pt x="2159487" y="2071097"/>
                  </a:lnTo>
                  <a:lnTo>
                    <a:pt x="2149647" y="2065385"/>
                  </a:lnTo>
                  <a:lnTo>
                    <a:pt x="2140759" y="2059674"/>
                  </a:lnTo>
                  <a:lnTo>
                    <a:pt x="2133141" y="2053962"/>
                  </a:lnTo>
                  <a:lnTo>
                    <a:pt x="2125841" y="2048251"/>
                  </a:lnTo>
                  <a:lnTo>
                    <a:pt x="2119175" y="2043174"/>
                  </a:lnTo>
                  <a:lnTo>
                    <a:pt x="2113462" y="2037779"/>
                  </a:lnTo>
                  <a:lnTo>
                    <a:pt x="2102670" y="2027308"/>
                  </a:lnTo>
                  <a:lnTo>
                    <a:pt x="2092512" y="2017154"/>
                  </a:lnTo>
                  <a:lnTo>
                    <a:pt x="2083307" y="2006683"/>
                  </a:lnTo>
                  <a:lnTo>
                    <a:pt x="2074737" y="1996847"/>
                  </a:lnTo>
                  <a:lnTo>
                    <a:pt x="2066167" y="1986375"/>
                  </a:lnTo>
                  <a:lnTo>
                    <a:pt x="2057914" y="1975904"/>
                  </a:lnTo>
                  <a:lnTo>
                    <a:pt x="2049979" y="1965116"/>
                  </a:lnTo>
                  <a:lnTo>
                    <a:pt x="2042044" y="1954010"/>
                  </a:lnTo>
                  <a:lnTo>
                    <a:pt x="2026490" y="1931798"/>
                  </a:lnTo>
                  <a:lnTo>
                    <a:pt x="2013476" y="1912125"/>
                  </a:lnTo>
                  <a:lnTo>
                    <a:pt x="2000462" y="1891817"/>
                  </a:lnTo>
                  <a:lnTo>
                    <a:pt x="1987131" y="1870557"/>
                  </a:lnTo>
                  <a:lnTo>
                    <a:pt x="1974117" y="1848663"/>
                  </a:lnTo>
                  <a:lnTo>
                    <a:pt x="1961103" y="1826769"/>
                  </a:lnTo>
                  <a:lnTo>
                    <a:pt x="1948089" y="1803922"/>
                  </a:lnTo>
                  <a:lnTo>
                    <a:pt x="1922061" y="1758547"/>
                  </a:lnTo>
                  <a:lnTo>
                    <a:pt x="1922061" y="2143126"/>
                  </a:lnTo>
                  <a:lnTo>
                    <a:pt x="1428165" y="2143126"/>
                  </a:lnTo>
                  <a:lnTo>
                    <a:pt x="1455462" y="1826769"/>
                  </a:lnTo>
                  <a:lnTo>
                    <a:pt x="1455145" y="1818519"/>
                  </a:lnTo>
                  <a:lnTo>
                    <a:pt x="1454510" y="1810269"/>
                  </a:lnTo>
                  <a:lnTo>
                    <a:pt x="1452923" y="1802653"/>
                  </a:lnTo>
                  <a:lnTo>
                    <a:pt x="1450701" y="1795038"/>
                  </a:lnTo>
                  <a:lnTo>
                    <a:pt x="1448479" y="1788057"/>
                  </a:lnTo>
                  <a:lnTo>
                    <a:pt x="1445623" y="1781076"/>
                  </a:lnTo>
                  <a:lnTo>
                    <a:pt x="1441814" y="1774730"/>
                  </a:lnTo>
                  <a:lnTo>
                    <a:pt x="1438005" y="1769018"/>
                  </a:lnTo>
                  <a:lnTo>
                    <a:pt x="1433878" y="1763941"/>
                  </a:lnTo>
                  <a:lnTo>
                    <a:pt x="1429434" y="1759182"/>
                  </a:lnTo>
                  <a:lnTo>
                    <a:pt x="1424673" y="1755057"/>
                  </a:lnTo>
                  <a:lnTo>
                    <a:pt x="1419595" y="1751566"/>
                  </a:lnTo>
                  <a:lnTo>
                    <a:pt x="1413881" y="1748711"/>
                  </a:lnTo>
                  <a:lnTo>
                    <a:pt x="1408485" y="1746807"/>
                  </a:lnTo>
                  <a:lnTo>
                    <a:pt x="1402454" y="1745538"/>
                  </a:lnTo>
                  <a:lnTo>
                    <a:pt x="1396423" y="1744903"/>
                  </a:lnTo>
                  <a:lnTo>
                    <a:pt x="1390710" y="1745538"/>
                  </a:lnTo>
                  <a:lnTo>
                    <a:pt x="1384679" y="1746807"/>
                  </a:lnTo>
                  <a:lnTo>
                    <a:pt x="1378966" y="1748711"/>
                  </a:lnTo>
                  <a:lnTo>
                    <a:pt x="1373570" y="1751566"/>
                  </a:lnTo>
                  <a:lnTo>
                    <a:pt x="1368174" y="1755057"/>
                  </a:lnTo>
                  <a:lnTo>
                    <a:pt x="1363412" y="1759182"/>
                  </a:lnTo>
                  <a:lnTo>
                    <a:pt x="1358969" y="1763941"/>
                  </a:lnTo>
                  <a:lnTo>
                    <a:pt x="1354842" y="1769018"/>
                  </a:lnTo>
                  <a:lnTo>
                    <a:pt x="1351351" y="1774730"/>
                  </a:lnTo>
                  <a:lnTo>
                    <a:pt x="1347542" y="1781076"/>
                  </a:lnTo>
                  <a:lnTo>
                    <a:pt x="1344367" y="1788057"/>
                  </a:lnTo>
                  <a:lnTo>
                    <a:pt x="1342146" y="1795038"/>
                  </a:lnTo>
                  <a:lnTo>
                    <a:pt x="1339924" y="1802653"/>
                  </a:lnTo>
                  <a:lnTo>
                    <a:pt x="1338971" y="1810269"/>
                  </a:lnTo>
                  <a:lnTo>
                    <a:pt x="1337702" y="1818519"/>
                  </a:lnTo>
                  <a:lnTo>
                    <a:pt x="1337384" y="1826769"/>
                  </a:lnTo>
                  <a:lnTo>
                    <a:pt x="1364999" y="2143126"/>
                  </a:lnTo>
                  <a:lnTo>
                    <a:pt x="870151" y="2143126"/>
                  </a:lnTo>
                  <a:lnTo>
                    <a:pt x="870151" y="1651297"/>
                  </a:lnTo>
                  <a:lnTo>
                    <a:pt x="869833" y="1651297"/>
                  </a:lnTo>
                  <a:lnTo>
                    <a:pt x="868881" y="1652249"/>
                  </a:lnTo>
                  <a:lnTo>
                    <a:pt x="867294" y="1653201"/>
                  </a:lnTo>
                  <a:lnTo>
                    <a:pt x="864755" y="1656691"/>
                  </a:lnTo>
                  <a:lnTo>
                    <a:pt x="861581" y="1661133"/>
                  </a:lnTo>
                  <a:lnTo>
                    <a:pt x="858724" y="1667162"/>
                  </a:lnTo>
                  <a:lnTo>
                    <a:pt x="855867" y="1674143"/>
                  </a:lnTo>
                  <a:lnTo>
                    <a:pt x="852376" y="1682710"/>
                  </a:lnTo>
                  <a:lnTo>
                    <a:pt x="848884" y="1691912"/>
                  </a:lnTo>
                  <a:lnTo>
                    <a:pt x="845710" y="1702701"/>
                  </a:lnTo>
                  <a:lnTo>
                    <a:pt x="839044" y="1726816"/>
                  </a:lnTo>
                  <a:lnTo>
                    <a:pt x="832061" y="1755057"/>
                  </a:lnTo>
                  <a:lnTo>
                    <a:pt x="824443" y="1786153"/>
                  </a:lnTo>
                  <a:lnTo>
                    <a:pt x="817460" y="1820423"/>
                  </a:lnTo>
                  <a:lnTo>
                    <a:pt x="810477" y="1856913"/>
                  </a:lnTo>
                  <a:lnTo>
                    <a:pt x="803811" y="1895308"/>
                  </a:lnTo>
                  <a:lnTo>
                    <a:pt x="797145" y="1935606"/>
                  </a:lnTo>
                  <a:lnTo>
                    <a:pt x="790797" y="1976221"/>
                  </a:lnTo>
                  <a:lnTo>
                    <a:pt x="784766" y="2018424"/>
                  </a:lnTo>
                  <a:lnTo>
                    <a:pt x="779688" y="2060308"/>
                  </a:lnTo>
                  <a:lnTo>
                    <a:pt x="774609" y="2101876"/>
                  </a:lnTo>
                  <a:lnTo>
                    <a:pt x="771118" y="2143126"/>
                  </a:lnTo>
                  <a:lnTo>
                    <a:pt x="438150" y="2143126"/>
                  </a:lnTo>
                  <a:lnTo>
                    <a:pt x="443864" y="2084741"/>
                  </a:lnTo>
                  <a:lnTo>
                    <a:pt x="449894" y="2028577"/>
                  </a:lnTo>
                  <a:lnTo>
                    <a:pt x="455925" y="1975269"/>
                  </a:lnTo>
                  <a:lnTo>
                    <a:pt x="463226" y="1923865"/>
                  </a:lnTo>
                  <a:lnTo>
                    <a:pt x="470209" y="1875317"/>
                  </a:lnTo>
                  <a:lnTo>
                    <a:pt x="478144" y="1828990"/>
                  </a:lnTo>
                  <a:lnTo>
                    <a:pt x="485762" y="1784884"/>
                  </a:lnTo>
                  <a:lnTo>
                    <a:pt x="494015" y="1742682"/>
                  </a:lnTo>
                  <a:lnTo>
                    <a:pt x="502585" y="1702701"/>
                  </a:lnTo>
                  <a:lnTo>
                    <a:pt x="511155" y="1665258"/>
                  </a:lnTo>
                  <a:lnTo>
                    <a:pt x="520043" y="1629085"/>
                  </a:lnTo>
                  <a:lnTo>
                    <a:pt x="528931" y="1595450"/>
                  </a:lnTo>
                  <a:lnTo>
                    <a:pt x="537818" y="1563719"/>
                  </a:lnTo>
                  <a:lnTo>
                    <a:pt x="547023" y="1533892"/>
                  </a:lnTo>
                  <a:lnTo>
                    <a:pt x="556228" y="1505969"/>
                  </a:lnTo>
                  <a:lnTo>
                    <a:pt x="565116" y="1479632"/>
                  </a:lnTo>
                  <a:lnTo>
                    <a:pt x="574638" y="1454882"/>
                  </a:lnTo>
                  <a:lnTo>
                    <a:pt x="583526" y="1432036"/>
                  </a:lnTo>
                  <a:lnTo>
                    <a:pt x="592413" y="1410777"/>
                  </a:lnTo>
                  <a:lnTo>
                    <a:pt x="601301" y="1391420"/>
                  </a:lnTo>
                  <a:lnTo>
                    <a:pt x="609871" y="1373334"/>
                  </a:lnTo>
                  <a:lnTo>
                    <a:pt x="618124" y="1356516"/>
                  </a:lnTo>
                  <a:lnTo>
                    <a:pt x="626059" y="1341920"/>
                  </a:lnTo>
                  <a:lnTo>
                    <a:pt x="633995" y="1327959"/>
                  </a:lnTo>
                  <a:lnTo>
                    <a:pt x="641930" y="1315266"/>
                  </a:lnTo>
                  <a:lnTo>
                    <a:pt x="648913" y="1304160"/>
                  </a:lnTo>
                  <a:lnTo>
                    <a:pt x="655579" y="1294324"/>
                  </a:lnTo>
                  <a:lnTo>
                    <a:pt x="661927" y="1285756"/>
                  </a:lnTo>
                  <a:lnTo>
                    <a:pt x="667641" y="1278141"/>
                  </a:lnTo>
                  <a:lnTo>
                    <a:pt x="673037" y="1271478"/>
                  </a:lnTo>
                  <a:lnTo>
                    <a:pt x="677798" y="1266083"/>
                  </a:lnTo>
                  <a:lnTo>
                    <a:pt x="681924" y="1261641"/>
                  </a:lnTo>
                  <a:lnTo>
                    <a:pt x="699065" y="1252756"/>
                  </a:lnTo>
                  <a:lnTo>
                    <a:pt x="717475" y="1243237"/>
                  </a:lnTo>
                  <a:lnTo>
                    <a:pt x="737154" y="1234035"/>
                  </a:lnTo>
                  <a:lnTo>
                    <a:pt x="758104" y="1224833"/>
                  </a:lnTo>
                  <a:lnTo>
                    <a:pt x="779688" y="1215948"/>
                  </a:lnTo>
                  <a:lnTo>
                    <a:pt x="801907" y="1206746"/>
                  </a:lnTo>
                  <a:lnTo>
                    <a:pt x="824761" y="1197227"/>
                  </a:lnTo>
                  <a:lnTo>
                    <a:pt x="848249" y="1188343"/>
                  </a:lnTo>
                  <a:lnTo>
                    <a:pt x="895544" y="1170891"/>
                  </a:lnTo>
                  <a:lnTo>
                    <a:pt x="942204" y="1154390"/>
                  </a:lnTo>
                  <a:lnTo>
                    <a:pt x="987594" y="1138525"/>
                  </a:lnTo>
                  <a:lnTo>
                    <a:pt x="1030445" y="1124564"/>
                  </a:lnTo>
                  <a:lnTo>
                    <a:pt x="1041554" y="1118217"/>
                  </a:lnTo>
                  <a:lnTo>
                    <a:pt x="1053299" y="1112188"/>
                  </a:lnTo>
                  <a:lnTo>
                    <a:pt x="1065678" y="1107111"/>
                  </a:lnTo>
                  <a:lnTo>
                    <a:pt x="1077740" y="1102352"/>
                  </a:lnTo>
                  <a:lnTo>
                    <a:pt x="1090754" y="1097909"/>
                  </a:lnTo>
                  <a:lnTo>
                    <a:pt x="1103768" y="1094102"/>
                  </a:lnTo>
                  <a:lnTo>
                    <a:pt x="1117099" y="1090294"/>
                  </a:lnTo>
                  <a:lnTo>
                    <a:pt x="1131065" y="1087438"/>
                  </a:lnTo>
                  <a:close/>
                  <a:moveTo>
                    <a:pt x="1401445" y="0"/>
                  </a:moveTo>
                  <a:lnTo>
                    <a:pt x="1412240" y="318"/>
                  </a:lnTo>
                  <a:lnTo>
                    <a:pt x="1423353" y="635"/>
                  </a:lnTo>
                  <a:lnTo>
                    <a:pt x="1433513" y="1588"/>
                  </a:lnTo>
                  <a:lnTo>
                    <a:pt x="1444308" y="2223"/>
                  </a:lnTo>
                  <a:lnTo>
                    <a:pt x="1454786" y="3494"/>
                  </a:lnTo>
                  <a:lnTo>
                    <a:pt x="1465263" y="4764"/>
                  </a:lnTo>
                  <a:lnTo>
                    <a:pt x="1475423" y="6670"/>
                  </a:lnTo>
                  <a:lnTo>
                    <a:pt x="1485266" y="8575"/>
                  </a:lnTo>
                  <a:lnTo>
                    <a:pt x="1495426" y="10798"/>
                  </a:lnTo>
                  <a:lnTo>
                    <a:pt x="1505268" y="13339"/>
                  </a:lnTo>
                  <a:lnTo>
                    <a:pt x="1515111" y="15880"/>
                  </a:lnTo>
                  <a:lnTo>
                    <a:pt x="1524636" y="19056"/>
                  </a:lnTo>
                  <a:lnTo>
                    <a:pt x="1533843" y="22232"/>
                  </a:lnTo>
                  <a:lnTo>
                    <a:pt x="1543368" y="25726"/>
                  </a:lnTo>
                  <a:lnTo>
                    <a:pt x="1552576" y="29219"/>
                  </a:lnTo>
                  <a:lnTo>
                    <a:pt x="1561466" y="33030"/>
                  </a:lnTo>
                  <a:lnTo>
                    <a:pt x="1570356" y="37159"/>
                  </a:lnTo>
                  <a:lnTo>
                    <a:pt x="1578928" y="41605"/>
                  </a:lnTo>
                  <a:lnTo>
                    <a:pt x="1587818" y="46052"/>
                  </a:lnTo>
                  <a:lnTo>
                    <a:pt x="1596073" y="50816"/>
                  </a:lnTo>
                  <a:lnTo>
                    <a:pt x="1604646" y="55897"/>
                  </a:lnTo>
                  <a:lnTo>
                    <a:pt x="1612583" y="60979"/>
                  </a:lnTo>
                  <a:lnTo>
                    <a:pt x="1620521" y="66378"/>
                  </a:lnTo>
                  <a:lnTo>
                    <a:pt x="1628776" y="72095"/>
                  </a:lnTo>
                  <a:lnTo>
                    <a:pt x="1636078" y="77812"/>
                  </a:lnTo>
                  <a:lnTo>
                    <a:pt x="1644016" y="83528"/>
                  </a:lnTo>
                  <a:lnTo>
                    <a:pt x="1651318" y="89880"/>
                  </a:lnTo>
                  <a:lnTo>
                    <a:pt x="1658303" y="96232"/>
                  </a:lnTo>
                  <a:lnTo>
                    <a:pt x="1665606" y="102902"/>
                  </a:lnTo>
                  <a:lnTo>
                    <a:pt x="1672591" y="109571"/>
                  </a:lnTo>
                  <a:lnTo>
                    <a:pt x="1679258" y="116241"/>
                  </a:lnTo>
                  <a:lnTo>
                    <a:pt x="1685926" y="123546"/>
                  </a:lnTo>
                  <a:lnTo>
                    <a:pt x="1692593" y="130851"/>
                  </a:lnTo>
                  <a:lnTo>
                    <a:pt x="1698943" y="138155"/>
                  </a:lnTo>
                  <a:lnTo>
                    <a:pt x="1704976" y="145778"/>
                  </a:lnTo>
                  <a:lnTo>
                    <a:pt x="1710691" y="153400"/>
                  </a:lnTo>
                  <a:lnTo>
                    <a:pt x="1716723" y="161658"/>
                  </a:lnTo>
                  <a:lnTo>
                    <a:pt x="1722438" y="169597"/>
                  </a:lnTo>
                  <a:lnTo>
                    <a:pt x="1727836" y="177537"/>
                  </a:lnTo>
                  <a:lnTo>
                    <a:pt x="1733233" y="186113"/>
                  </a:lnTo>
                  <a:lnTo>
                    <a:pt x="1738313" y="194688"/>
                  </a:lnTo>
                  <a:lnTo>
                    <a:pt x="1743076" y="203263"/>
                  </a:lnTo>
                  <a:lnTo>
                    <a:pt x="1747838" y="212156"/>
                  </a:lnTo>
                  <a:lnTo>
                    <a:pt x="1752283" y="221048"/>
                  </a:lnTo>
                  <a:lnTo>
                    <a:pt x="1760856" y="239469"/>
                  </a:lnTo>
                  <a:lnTo>
                    <a:pt x="1768793" y="258207"/>
                  </a:lnTo>
                  <a:lnTo>
                    <a:pt x="1776096" y="277581"/>
                  </a:lnTo>
                  <a:lnTo>
                    <a:pt x="1782446" y="297272"/>
                  </a:lnTo>
                  <a:lnTo>
                    <a:pt x="1788161" y="317916"/>
                  </a:lnTo>
                  <a:lnTo>
                    <a:pt x="1792923" y="338560"/>
                  </a:lnTo>
                  <a:lnTo>
                    <a:pt x="1797051" y="359521"/>
                  </a:lnTo>
                  <a:lnTo>
                    <a:pt x="1799908" y="380800"/>
                  </a:lnTo>
                  <a:lnTo>
                    <a:pt x="1802448" y="402397"/>
                  </a:lnTo>
                  <a:lnTo>
                    <a:pt x="1804036" y="424946"/>
                  </a:lnTo>
                  <a:lnTo>
                    <a:pt x="1809751" y="426534"/>
                  </a:lnTo>
                  <a:lnTo>
                    <a:pt x="1815148" y="428758"/>
                  </a:lnTo>
                  <a:lnTo>
                    <a:pt x="1819911" y="431616"/>
                  </a:lnTo>
                  <a:lnTo>
                    <a:pt x="1825308" y="434474"/>
                  </a:lnTo>
                  <a:lnTo>
                    <a:pt x="1829753" y="437968"/>
                  </a:lnTo>
                  <a:lnTo>
                    <a:pt x="1834198" y="441144"/>
                  </a:lnTo>
                  <a:lnTo>
                    <a:pt x="1838326" y="445273"/>
                  </a:lnTo>
                  <a:lnTo>
                    <a:pt x="1842453" y="449401"/>
                  </a:lnTo>
                  <a:lnTo>
                    <a:pt x="1845628" y="453848"/>
                  </a:lnTo>
                  <a:lnTo>
                    <a:pt x="1849121" y="458612"/>
                  </a:lnTo>
                  <a:lnTo>
                    <a:pt x="1851978" y="463693"/>
                  </a:lnTo>
                  <a:lnTo>
                    <a:pt x="1854201" y="469728"/>
                  </a:lnTo>
                  <a:lnTo>
                    <a:pt x="1856423" y="475762"/>
                  </a:lnTo>
                  <a:lnTo>
                    <a:pt x="1858328" y="482114"/>
                  </a:lnTo>
                  <a:lnTo>
                    <a:pt x="1859916" y="488784"/>
                  </a:lnTo>
                  <a:lnTo>
                    <a:pt x="1860868" y="496088"/>
                  </a:lnTo>
                  <a:lnTo>
                    <a:pt x="1861503" y="502123"/>
                  </a:lnTo>
                  <a:lnTo>
                    <a:pt x="1862138" y="507839"/>
                  </a:lnTo>
                  <a:lnTo>
                    <a:pt x="1862138" y="513874"/>
                  </a:lnTo>
                  <a:lnTo>
                    <a:pt x="1861503" y="519908"/>
                  </a:lnTo>
                  <a:lnTo>
                    <a:pt x="1861186" y="526260"/>
                  </a:lnTo>
                  <a:lnTo>
                    <a:pt x="1860868" y="532294"/>
                  </a:lnTo>
                  <a:lnTo>
                    <a:pt x="1858963" y="544998"/>
                  </a:lnTo>
                  <a:lnTo>
                    <a:pt x="1856106" y="557385"/>
                  </a:lnTo>
                  <a:lnTo>
                    <a:pt x="1852296" y="569771"/>
                  </a:lnTo>
                  <a:lnTo>
                    <a:pt x="1847851" y="582157"/>
                  </a:lnTo>
                  <a:lnTo>
                    <a:pt x="1842771" y="593908"/>
                  </a:lnTo>
                  <a:lnTo>
                    <a:pt x="1836738" y="605342"/>
                  </a:lnTo>
                  <a:lnTo>
                    <a:pt x="1833881" y="611059"/>
                  </a:lnTo>
                  <a:lnTo>
                    <a:pt x="1830071" y="616140"/>
                  </a:lnTo>
                  <a:lnTo>
                    <a:pt x="1826578" y="621540"/>
                  </a:lnTo>
                  <a:lnTo>
                    <a:pt x="1823086" y="626621"/>
                  </a:lnTo>
                  <a:lnTo>
                    <a:pt x="1818958" y="631385"/>
                  </a:lnTo>
                  <a:lnTo>
                    <a:pt x="1814831" y="635831"/>
                  </a:lnTo>
                  <a:lnTo>
                    <a:pt x="1810703" y="640278"/>
                  </a:lnTo>
                  <a:lnTo>
                    <a:pt x="1806258" y="644407"/>
                  </a:lnTo>
                  <a:lnTo>
                    <a:pt x="1801813" y="648218"/>
                  </a:lnTo>
                  <a:lnTo>
                    <a:pt x="1797051" y="652029"/>
                  </a:lnTo>
                  <a:lnTo>
                    <a:pt x="1792288" y="655205"/>
                  </a:lnTo>
                  <a:lnTo>
                    <a:pt x="1787208" y="658063"/>
                  </a:lnTo>
                  <a:lnTo>
                    <a:pt x="1782128" y="660922"/>
                  </a:lnTo>
                  <a:lnTo>
                    <a:pt x="1777048" y="663145"/>
                  </a:lnTo>
                  <a:lnTo>
                    <a:pt x="1771651" y="681248"/>
                  </a:lnTo>
                  <a:lnTo>
                    <a:pt x="1766571" y="699033"/>
                  </a:lnTo>
                  <a:lnTo>
                    <a:pt x="1760538" y="716501"/>
                  </a:lnTo>
                  <a:lnTo>
                    <a:pt x="1754188" y="733969"/>
                  </a:lnTo>
                  <a:lnTo>
                    <a:pt x="1747521" y="751437"/>
                  </a:lnTo>
                  <a:lnTo>
                    <a:pt x="1740218" y="768587"/>
                  </a:lnTo>
                  <a:lnTo>
                    <a:pt x="1732598" y="785420"/>
                  </a:lnTo>
                  <a:lnTo>
                    <a:pt x="1724661" y="801618"/>
                  </a:lnTo>
                  <a:lnTo>
                    <a:pt x="1716406" y="817497"/>
                  </a:lnTo>
                  <a:lnTo>
                    <a:pt x="1707516" y="833695"/>
                  </a:lnTo>
                  <a:lnTo>
                    <a:pt x="1698308" y="848940"/>
                  </a:lnTo>
                  <a:lnTo>
                    <a:pt x="1688148" y="863867"/>
                  </a:lnTo>
                  <a:lnTo>
                    <a:pt x="1677988" y="878159"/>
                  </a:lnTo>
                  <a:lnTo>
                    <a:pt x="1667511" y="892451"/>
                  </a:lnTo>
                  <a:lnTo>
                    <a:pt x="1656716" y="905790"/>
                  </a:lnTo>
                  <a:lnTo>
                    <a:pt x="1644968" y="918811"/>
                  </a:lnTo>
                  <a:lnTo>
                    <a:pt x="1633221" y="931515"/>
                  </a:lnTo>
                  <a:lnTo>
                    <a:pt x="1620838" y="943266"/>
                  </a:lnTo>
                  <a:lnTo>
                    <a:pt x="1607821" y="954382"/>
                  </a:lnTo>
                  <a:lnTo>
                    <a:pt x="1594803" y="964863"/>
                  </a:lnTo>
                  <a:lnTo>
                    <a:pt x="1581151" y="974709"/>
                  </a:lnTo>
                  <a:lnTo>
                    <a:pt x="1567181" y="983919"/>
                  </a:lnTo>
                  <a:lnTo>
                    <a:pt x="1552576" y="992176"/>
                  </a:lnTo>
                  <a:lnTo>
                    <a:pt x="1545273" y="996305"/>
                  </a:lnTo>
                  <a:lnTo>
                    <a:pt x="1537336" y="1000116"/>
                  </a:lnTo>
                  <a:lnTo>
                    <a:pt x="1530033" y="1003610"/>
                  </a:lnTo>
                  <a:lnTo>
                    <a:pt x="1522096" y="1006786"/>
                  </a:lnTo>
                  <a:lnTo>
                    <a:pt x="1513841" y="1010279"/>
                  </a:lnTo>
                  <a:lnTo>
                    <a:pt x="1506221" y="1012820"/>
                  </a:lnTo>
                  <a:lnTo>
                    <a:pt x="1497966" y="1015679"/>
                  </a:lnTo>
                  <a:lnTo>
                    <a:pt x="1489711" y="1017902"/>
                  </a:lnTo>
                  <a:lnTo>
                    <a:pt x="1481456" y="1020443"/>
                  </a:lnTo>
                  <a:lnTo>
                    <a:pt x="1473201" y="1022348"/>
                  </a:lnTo>
                  <a:lnTo>
                    <a:pt x="1464628" y="1024254"/>
                  </a:lnTo>
                  <a:lnTo>
                    <a:pt x="1455738" y="1025842"/>
                  </a:lnTo>
                  <a:lnTo>
                    <a:pt x="1447166" y="1027112"/>
                  </a:lnTo>
                  <a:lnTo>
                    <a:pt x="1438276" y="1028383"/>
                  </a:lnTo>
                  <a:lnTo>
                    <a:pt x="1429068" y="1029018"/>
                  </a:lnTo>
                  <a:lnTo>
                    <a:pt x="1419860" y="1029971"/>
                  </a:lnTo>
                  <a:lnTo>
                    <a:pt x="1410653" y="1030288"/>
                  </a:lnTo>
                  <a:lnTo>
                    <a:pt x="1401445" y="1030288"/>
                  </a:lnTo>
                  <a:lnTo>
                    <a:pt x="1391920" y="1030288"/>
                  </a:lnTo>
                  <a:lnTo>
                    <a:pt x="1382713" y="1029971"/>
                  </a:lnTo>
                  <a:lnTo>
                    <a:pt x="1373823" y="1029018"/>
                  </a:lnTo>
                  <a:lnTo>
                    <a:pt x="1364933" y="1028383"/>
                  </a:lnTo>
                  <a:lnTo>
                    <a:pt x="1356043" y="1027112"/>
                  </a:lnTo>
                  <a:lnTo>
                    <a:pt x="1347153" y="1025842"/>
                  </a:lnTo>
                  <a:lnTo>
                    <a:pt x="1338580" y="1024254"/>
                  </a:lnTo>
                  <a:lnTo>
                    <a:pt x="1330008" y="1022348"/>
                  </a:lnTo>
                  <a:lnTo>
                    <a:pt x="1321753" y="1020443"/>
                  </a:lnTo>
                  <a:lnTo>
                    <a:pt x="1313180" y="1018219"/>
                  </a:lnTo>
                  <a:lnTo>
                    <a:pt x="1305243" y="1015679"/>
                  </a:lnTo>
                  <a:lnTo>
                    <a:pt x="1297305" y="1013138"/>
                  </a:lnTo>
                  <a:lnTo>
                    <a:pt x="1289050" y="1010279"/>
                  </a:lnTo>
                  <a:lnTo>
                    <a:pt x="1281430" y="1007104"/>
                  </a:lnTo>
                  <a:lnTo>
                    <a:pt x="1273493" y="1003928"/>
                  </a:lnTo>
                  <a:lnTo>
                    <a:pt x="1266190" y="1000434"/>
                  </a:lnTo>
                  <a:lnTo>
                    <a:pt x="1250950" y="992812"/>
                  </a:lnTo>
                  <a:lnTo>
                    <a:pt x="1236345" y="984554"/>
                  </a:lnTo>
                  <a:lnTo>
                    <a:pt x="1222693" y="975344"/>
                  </a:lnTo>
                  <a:lnTo>
                    <a:pt x="1209040" y="965498"/>
                  </a:lnTo>
                  <a:lnTo>
                    <a:pt x="1196023" y="955017"/>
                  </a:lnTo>
                  <a:lnTo>
                    <a:pt x="1183005" y="943901"/>
                  </a:lnTo>
                  <a:lnTo>
                    <a:pt x="1170623" y="932150"/>
                  </a:lnTo>
                  <a:lnTo>
                    <a:pt x="1158875" y="919764"/>
                  </a:lnTo>
                  <a:lnTo>
                    <a:pt x="1147128" y="907378"/>
                  </a:lnTo>
                  <a:lnTo>
                    <a:pt x="1136333" y="893721"/>
                  </a:lnTo>
                  <a:lnTo>
                    <a:pt x="1125538" y="879747"/>
                  </a:lnTo>
                  <a:lnTo>
                    <a:pt x="1115695" y="865455"/>
                  </a:lnTo>
                  <a:lnTo>
                    <a:pt x="1105853" y="850845"/>
                  </a:lnTo>
                  <a:lnTo>
                    <a:pt x="1096645" y="835601"/>
                  </a:lnTo>
                  <a:lnTo>
                    <a:pt x="1087755" y="820038"/>
                  </a:lnTo>
                  <a:lnTo>
                    <a:pt x="1079183" y="803841"/>
                  </a:lnTo>
                  <a:lnTo>
                    <a:pt x="1070928" y="787643"/>
                  </a:lnTo>
                  <a:lnTo>
                    <a:pt x="1063625" y="770811"/>
                  </a:lnTo>
                  <a:lnTo>
                    <a:pt x="1056323" y="753978"/>
                  </a:lnTo>
                  <a:lnTo>
                    <a:pt x="1049655" y="737145"/>
                  </a:lnTo>
                  <a:lnTo>
                    <a:pt x="1043305" y="719677"/>
                  </a:lnTo>
                  <a:lnTo>
                    <a:pt x="1037273" y="702209"/>
                  </a:lnTo>
                  <a:lnTo>
                    <a:pt x="1031558" y="684106"/>
                  </a:lnTo>
                  <a:lnTo>
                    <a:pt x="1026795" y="666321"/>
                  </a:lnTo>
                  <a:lnTo>
                    <a:pt x="1020763" y="664415"/>
                  </a:lnTo>
                  <a:lnTo>
                    <a:pt x="1015365" y="662827"/>
                  </a:lnTo>
                  <a:lnTo>
                    <a:pt x="1009650" y="659969"/>
                  </a:lnTo>
                  <a:lnTo>
                    <a:pt x="1004253" y="657110"/>
                  </a:lnTo>
                  <a:lnTo>
                    <a:pt x="998855" y="653617"/>
                  </a:lnTo>
                  <a:lnTo>
                    <a:pt x="993775" y="650441"/>
                  </a:lnTo>
                  <a:lnTo>
                    <a:pt x="989013" y="646312"/>
                  </a:lnTo>
                  <a:lnTo>
                    <a:pt x="984250" y="642183"/>
                  </a:lnTo>
                  <a:lnTo>
                    <a:pt x="979805" y="637737"/>
                  </a:lnTo>
                  <a:lnTo>
                    <a:pt x="975360" y="632973"/>
                  </a:lnTo>
                  <a:lnTo>
                    <a:pt x="970598" y="627891"/>
                  </a:lnTo>
                  <a:lnTo>
                    <a:pt x="966788" y="622492"/>
                  </a:lnTo>
                  <a:lnTo>
                    <a:pt x="962978" y="617411"/>
                  </a:lnTo>
                  <a:lnTo>
                    <a:pt x="959168" y="611376"/>
                  </a:lnTo>
                  <a:lnTo>
                    <a:pt x="955358" y="605660"/>
                  </a:lnTo>
                  <a:lnTo>
                    <a:pt x="952500" y="599625"/>
                  </a:lnTo>
                  <a:lnTo>
                    <a:pt x="949325" y="593591"/>
                  </a:lnTo>
                  <a:lnTo>
                    <a:pt x="946468" y="587239"/>
                  </a:lnTo>
                  <a:lnTo>
                    <a:pt x="943610" y="580887"/>
                  </a:lnTo>
                  <a:lnTo>
                    <a:pt x="941388" y="574535"/>
                  </a:lnTo>
                  <a:lnTo>
                    <a:pt x="939165" y="567865"/>
                  </a:lnTo>
                  <a:lnTo>
                    <a:pt x="937260" y="561196"/>
                  </a:lnTo>
                  <a:lnTo>
                    <a:pt x="935355" y="554526"/>
                  </a:lnTo>
                  <a:lnTo>
                    <a:pt x="934085" y="547857"/>
                  </a:lnTo>
                  <a:lnTo>
                    <a:pt x="932815" y="541505"/>
                  </a:lnTo>
                  <a:lnTo>
                    <a:pt x="931863" y="534835"/>
                  </a:lnTo>
                  <a:lnTo>
                    <a:pt x="930910" y="528166"/>
                  </a:lnTo>
                  <a:lnTo>
                    <a:pt x="930593" y="521496"/>
                  </a:lnTo>
                  <a:lnTo>
                    <a:pt x="930275" y="515144"/>
                  </a:lnTo>
                  <a:lnTo>
                    <a:pt x="930275" y="508792"/>
                  </a:lnTo>
                  <a:lnTo>
                    <a:pt x="930593" y="502440"/>
                  </a:lnTo>
                  <a:lnTo>
                    <a:pt x="931228" y="496088"/>
                  </a:lnTo>
                  <a:lnTo>
                    <a:pt x="932498" y="488148"/>
                  </a:lnTo>
                  <a:lnTo>
                    <a:pt x="934403" y="480526"/>
                  </a:lnTo>
                  <a:lnTo>
                    <a:pt x="936625" y="473539"/>
                  </a:lnTo>
                  <a:lnTo>
                    <a:pt x="939165" y="466869"/>
                  </a:lnTo>
                  <a:lnTo>
                    <a:pt x="942023" y="460835"/>
                  </a:lnTo>
                  <a:lnTo>
                    <a:pt x="945515" y="455436"/>
                  </a:lnTo>
                  <a:lnTo>
                    <a:pt x="949325" y="450037"/>
                  </a:lnTo>
                  <a:lnTo>
                    <a:pt x="953770" y="445273"/>
                  </a:lnTo>
                  <a:lnTo>
                    <a:pt x="958215" y="440826"/>
                  </a:lnTo>
                  <a:lnTo>
                    <a:pt x="962978" y="437015"/>
                  </a:lnTo>
                  <a:lnTo>
                    <a:pt x="968058" y="433204"/>
                  </a:lnTo>
                  <a:lnTo>
                    <a:pt x="973773" y="430345"/>
                  </a:lnTo>
                  <a:lnTo>
                    <a:pt x="979805" y="427805"/>
                  </a:lnTo>
                  <a:lnTo>
                    <a:pt x="985520" y="425264"/>
                  </a:lnTo>
                  <a:lnTo>
                    <a:pt x="992188" y="423358"/>
                  </a:lnTo>
                  <a:lnTo>
                    <a:pt x="998855" y="421453"/>
                  </a:lnTo>
                  <a:lnTo>
                    <a:pt x="1000443" y="399538"/>
                  </a:lnTo>
                  <a:lnTo>
                    <a:pt x="1002983" y="377942"/>
                  </a:lnTo>
                  <a:lnTo>
                    <a:pt x="1006475" y="356663"/>
                  </a:lnTo>
                  <a:lnTo>
                    <a:pt x="1010603" y="336019"/>
                  </a:lnTo>
                  <a:lnTo>
                    <a:pt x="1015365" y="315057"/>
                  </a:lnTo>
                  <a:lnTo>
                    <a:pt x="1020763" y="295049"/>
                  </a:lnTo>
                  <a:lnTo>
                    <a:pt x="1027748" y="275358"/>
                  </a:lnTo>
                  <a:lnTo>
                    <a:pt x="1034733" y="256302"/>
                  </a:lnTo>
                  <a:lnTo>
                    <a:pt x="1042353" y="237564"/>
                  </a:lnTo>
                  <a:lnTo>
                    <a:pt x="1051243" y="219143"/>
                  </a:lnTo>
                  <a:lnTo>
                    <a:pt x="1060768" y="201675"/>
                  </a:lnTo>
                  <a:lnTo>
                    <a:pt x="1065530" y="193417"/>
                  </a:lnTo>
                  <a:lnTo>
                    <a:pt x="1070610" y="184842"/>
                  </a:lnTo>
                  <a:lnTo>
                    <a:pt x="1076008" y="176585"/>
                  </a:lnTo>
                  <a:lnTo>
                    <a:pt x="1081405" y="168327"/>
                  </a:lnTo>
                  <a:lnTo>
                    <a:pt x="1087120" y="160070"/>
                  </a:lnTo>
                  <a:lnTo>
                    <a:pt x="1092835" y="152447"/>
                  </a:lnTo>
                  <a:lnTo>
                    <a:pt x="1098868" y="144507"/>
                  </a:lnTo>
                  <a:lnTo>
                    <a:pt x="1104900" y="137202"/>
                  </a:lnTo>
                  <a:lnTo>
                    <a:pt x="1111250" y="129580"/>
                  </a:lnTo>
                  <a:lnTo>
                    <a:pt x="1117600" y="122593"/>
                  </a:lnTo>
                  <a:lnTo>
                    <a:pt x="1124268" y="115606"/>
                  </a:lnTo>
                  <a:lnTo>
                    <a:pt x="1131253" y="108619"/>
                  </a:lnTo>
                  <a:lnTo>
                    <a:pt x="1137920" y="101949"/>
                  </a:lnTo>
                  <a:lnTo>
                    <a:pt x="1144905" y="95597"/>
                  </a:lnTo>
                  <a:lnTo>
                    <a:pt x="1152525" y="89245"/>
                  </a:lnTo>
                  <a:lnTo>
                    <a:pt x="1159828" y="82893"/>
                  </a:lnTo>
                  <a:lnTo>
                    <a:pt x="1167130" y="76859"/>
                  </a:lnTo>
                  <a:lnTo>
                    <a:pt x="1175068" y="71460"/>
                  </a:lnTo>
                  <a:lnTo>
                    <a:pt x="1183005" y="65743"/>
                  </a:lnTo>
                  <a:lnTo>
                    <a:pt x="1190943" y="60661"/>
                  </a:lnTo>
                  <a:lnTo>
                    <a:pt x="1198880" y="55262"/>
                  </a:lnTo>
                  <a:lnTo>
                    <a:pt x="1207453" y="50498"/>
                  </a:lnTo>
                  <a:lnTo>
                    <a:pt x="1216025" y="45734"/>
                  </a:lnTo>
                  <a:lnTo>
                    <a:pt x="1224598" y="41288"/>
                  </a:lnTo>
                  <a:lnTo>
                    <a:pt x="1233170" y="36841"/>
                  </a:lnTo>
                  <a:lnTo>
                    <a:pt x="1242060" y="32713"/>
                  </a:lnTo>
                  <a:lnTo>
                    <a:pt x="1250950" y="28902"/>
                  </a:lnTo>
                  <a:lnTo>
                    <a:pt x="1260158" y="25408"/>
                  </a:lnTo>
                  <a:lnTo>
                    <a:pt x="1269365" y="21914"/>
                  </a:lnTo>
                  <a:lnTo>
                    <a:pt x="1278890" y="19056"/>
                  </a:lnTo>
                  <a:lnTo>
                    <a:pt x="1288415" y="15880"/>
                  </a:lnTo>
                  <a:lnTo>
                    <a:pt x="1297940" y="13339"/>
                  </a:lnTo>
                  <a:lnTo>
                    <a:pt x="1307783" y="10798"/>
                  </a:lnTo>
                  <a:lnTo>
                    <a:pt x="1317625" y="8575"/>
                  </a:lnTo>
                  <a:lnTo>
                    <a:pt x="1327785" y="6670"/>
                  </a:lnTo>
                  <a:lnTo>
                    <a:pt x="1337945" y="4764"/>
                  </a:lnTo>
                  <a:lnTo>
                    <a:pt x="1348105" y="3494"/>
                  </a:lnTo>
                  <a:lnTo>
                    <a:pt x="1358583" y="2223"/>
                  </a:lnTo>
                  <a:lnTo>
                    <a:pt x="1369060" y="1588"/>
                  </a:lnTo>
                  <a:lnTo>
                    <a:pt x="1379855" y="635"/>
                  </a:lnTo>
                  <a:lnTo>
                    <a:pt x="1390650" y="318"/>
                  </a:lnTo>
                  <a:lnTo>
                    <a:pt x="1401445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-9525" y="6758940"/>
            <a:ext cx="12200890" cy="11620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B1DC618-A40A-4773-A008-FBCCE1292888}"/>
              </a:ext>
            </a:extLst>
          </p:cNvPr>
          <p:cNvSpPr/>
          <p:nvPr/>
        </p:nvSpPr>
        <p:spPr>
          <a:xfrm>
            <a:off x="3010759" y="4528431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技术选型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04FA7966-A913-4460-BC63-5B9C313A1A1E}"/>
              </a:ext>
            </a:extLst>
          </p:cNvPr>
          <p:cNvSpPr/>
          <p:nvPr/>
        </p:nvSpPr>
        <p:spPr>
          <a:xfrm>
            <a:off x="2593667" y="4612271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E7A0099-C893-4DD7-B431-FF7B401FEBAE}"/>
              </a:ext>
            </a:extLst>
          </p:cNvPr>
          <p:cNvSpPr/>
          <p:nvPr/>
        </p:nvSpPr>
        <p:spPr>
          <a:xfrm>
            <a:off x="7642791" y="444920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rPr>
              <a:t>系统设计</a:t>
            </a: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798F54A2-FF23-4E67-9459-BBEF6019E4E4}"/>
              </a:ext>
            </a:extLst>
          </p:cNvPr>
          <p:cNvSpPr/>
          <p:nvPr/>
        </p:nvSpPr>
        <p:spPr>
          <a:xfrm>
            <a:off x="7225699" y="4533043"/>
            <a:ext cx="417095" cy="4170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 bldLvl="0" animBg="1"/>
      <p:bldP spid="22" grpId="0"/>
      <p:bldP spid="26" grpId="0" bldLvl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LiuChBZh#"/>
  <p:tag name="MH_LAYOUT" val="SubTitle"/>
  <p:tag name="MH" val="20160302094957"/>
  <p:tag name="MH_LIBRARY" val="GRAPHI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405</TotalTime>
  <Words>728</Words>
  <Application>Microsoft Office PowerPoint</Application>
  <PresentationFormat>宽屏</PresentationFormat>
  <Paragraphs>165</Paragraphs>
  <Slides>20</Slides>
  <Notes>20</Notes>
  <HiddenSlides>1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楷体</vt:lpstr>
      <vt:lpstr>华文黑体</vt:lpstr>
      <vt:lpstr>Rockwell</vt:lpstr>
      <vt:lpstr>微软雅黑</vt:lpstr>
      <vt:lpstr>等线 Light</vt:lpstr>
      <vt:lpstr>等线</vt:lpstr>
      <vt:lpstr>Calibri</vt:lpstr>
      <vt:lpstr>Arial</vt:lpstr>
      <vt:lpstr>Times New Roman</vt:lpstr>
      <vt:lpstr>宋体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subject>PPTS</dc:subject>
  <dc:creator>PPTS</dc:creator>
  <cp:keywords>PPTS</cp:keywords>
  <dc:description>PPTS</dc:description>
  <cp:lastModifiedBy>朱 凌锋</cp:lastModifiedBy>
  <cp:revision>141</cp:revision>
  <dcterms:created xsi:type="dcterms:W3CDTF">2016-03-03T03:25:00Z</dcterms:created>
  <dcterms:modified xsi:type="dcterms:W3CDTF">2018-07-16T01:33:39Z</dcterms:modified>
  <cp:category>PPTS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